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4" r:id="rId7"/>
    <p:sldMasterId id="2147484553" r:id="rId8"/>
  </p:sldMasterIdLst>
  <p:notesMasterIdLst>
    <p:notesMasterId r:id="rId37"/>
  </p:notesMasterIdLst>
  <p:handoutMasterIdLst>
    <p:handoutMasterId r:id="rId38"/>
  </p:handoutMasterIdLst>
  <p:sldIdLst>
    <p:sldId id="334" r:id="rId9"/>
    <p:sldId id="336" r:id="rId10"/>
    <p:sldId id="335" r:id="rId11"/>
    <p:sldId id="337" r:id="rId12"/>
    <p:sldId id="1677" r:id="rId13"/>
    <p:sldId id="1675" r:id="rId14"/>
    <p:sldId id="1669" r:id="rId15"/>
    <p:sldId id="1665" r:id="rId16"/>
    <p:sldId id="1666" r:id="rId17"/>
    <p:sldId id="1662" r:id="rId18"/>
    <p:sldId id="1670" r:id="rId19"/>
    <p:sldId id="1636" r:id="rId20"/>
    <p:sldId id="1638" r:id="rId21"/>
    <p:sldId id="1640" r:id="rId22"/>
    <p:sldId id="1663" r:id="rId23"/>
    <p:sldId id="1639" r:id="rId24"/>
    <p:sldId id="1664" r:id="rId25"/>
    <p:sldId id="1642" r:id="rId26"/>
    <p:sldId id="1643" r:id="rId27"/>
    <p:sldId id="1644" r:id="rId28"/>
    <p:sldId id="1671" r:id="rId29"/>
    <p:sldId id="1674" r:id="rId30"/>
    <p:sldId id="1678" r:id="rId31"/>
    <p:sldId id="1672" r:id="rId32"/>
    <p:sldId id="1648" r:id="rId33"/>
    <p:sldId id="1673" r:id="rId34"/>
    <p:sldId id="1653" r:id="rId35"/>
    <p:sldId id="1668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erence intro" id="{9CEC9AD6-D673-4AFA-BE75-24CF6726BF6C}">
          <p14:sldIdLst/>
        </p14:section>
        <p14:section name="Sponsor Details" id="{59D4CEF2-8640-4879-B6A5-EDA2B8978AE9}">
          <p14:sldIdLst>
            <p14:sldId id="334"/>
            <p14:sldId id="336"/>
            <p14:sldId id="335"/>
            <p14:sldId id="337"/>
          </p14:sldIdLst>
        </p14:section>
        <p14:section name="Notebooks" id="{0103208B-6090-42A6-9478-E88709FDF16E}">
          <p14:sldIdLst>
            <p14:sldId id="1677"/>
            <p14:sldId id="1675"/>
            <p14:sldId id="1669"/>
            <p14:sldId id="1665"/>
            <p14:sldId id="1666"/>
            <p14:sldId id="1662"/>
            <p14:sldId id="1670"/>
            <p14:sldId id="1636"/>
            <p14:sldId id="1638"/>
            <p14:sldId id="1640"/>
            <p14:sldId id="1663"/>
            <p14:sldId id="1639"/>
            <p14:sldId id="1664"/>
            <p14:sldId id="1642"/>
            <p14:sldId id="1643"/>
            <p14:sldId id="1644"/>
            <p14:sldId id="1671"/>
            <p14:sldId id="1674"/>
            <p14:sldId id="1678"/>
            <p14:sldId id="1672"/>
            <p14:sldId id="1648"/>
            <p14:sldId id="1673"/>
            <p14:sldId id="1653"/>
            <p14:sldId id="16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46"/>
    <a:srgbClr val="0078D7"/>
    <a:srgbClr val="000000"/>
    <a:srgbClr val="74A4A8"/>
    <a:srgbClr val="ABCED2"/>
    <a:srgbClr val="B2B2B2"/>
    <a:srgbClr val="8591A1"/>
    <a:srgbClr val="FB8D89"/>
    <a:srgbClr val="50A0A3"/>
    <a:srgbClr val="FE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DE936-7A55-4BB7-B83E-E36523B6DAF3}" v="194" dt="2020-08-29T05:30:13.313"/>
    <p1510:client id="{8FDEB817-87C4-4917-8BD4-D7AC0A0AAAAA}" v="15" dt="2020-08-29T05:51:4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7779" autoAdjust="0"/>
  </p:normalViewPr>
  <p:slideViewPr>
    <p:cSldViewPr>
      <p:cViewPr varScale="1">
        <p:scale>
          <a:sx n="98" d="100"/>
          <a:sy n="98" d="100"/>
        </p:scale>
        <p:origin x="15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Koesmarno" userId="31fed1c3-d6ac-4405-b68d-1920c7681777" providerId="ADAL" clId="{91A24A0E-C522-46AA-9D3F-98151D12BAA8}"/>
    <pc:docChg chg="undo custSel addSld delSld modSld sldOrd delMainMaster modSection">
      <pc:chgData name="Julie Koesmarno" userId="31fed1c3-d6ac-4405-b68d-1920c7681777" providerId="ADAL" clId="{91A24A0E-C522-46AA-9D3F-98151D12BAA8}" dt="2020-07-15T01:51:08.306" v="538" actId="6549"/>
      <pc:docMkLst>
        <pc:docMk/>
      </pc:docMkLst>
      <pc:sldChg chg="delSp del">
        <pc:chgData name="Julie Koesmarno" userId="31fed1c3-d6ac-4405-b68d-1920c7681777" providerId="ADAL" clId="{91A24A0E-C522-46AA-9D3F-98151D12BAA8}" dt="2020-07-15T00:02:36.463" v="15" actId="2696"/>
        <pc:sldMkLst>
          <pc:docMk/>
          <pc:sldMk cId="2844455920" sldId="285"/>
        </pc:sldMkLst>
        <pc:spChg chg="del">
          <ac:chgData name="Julie Koesmarno" userId="31fed1c3-d6ac-4405-b68d-1920c7681777" providerId="ADAL" clId="{91A24A0E-C522-46AA-9D3F-98151D12BAA8}" dt="2020-07-15T00:02:20.799" v="4" actId="21"/>
          <ac:spMkLst>
            <pc:docMk/>
            <pc:sldMk cId="2844455920" sldId="285"/>
            <ac:spMk id="2" creationId="{82185E6B-1876-400B-9DA9-0F203D8BF855}"/>
          </ac:spMkLst>
        </pc:spChg>
        <pc:spChg chg="del">
          <ac:chgData name="Julie Koesmarno" userId="31fed1c3-d6ac-4405-b68d-1920c7681777" providerId="ADAL" clId="{91A24A0E-C522-46AA-9D3F-98151D12BAA8}" dt="2020-07-15T00:02:20.799" v="4" actId="21"/>
          <ac:spMkLst>
            <pc:docMk/>
            <pc:sldMk cId="2844455920" sldId="285"/>
            <ac:spMk id="3" creationId="{D8590E3E-D4CA-4CE6-A155-19D92AD86364}"/>
          </ac:spMkLst>
        </pc:sp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4" creationId="{CBEBE803-1618-47EE-9516-C4E9696DA217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5" creationId="{7A5E79A6-3892-4562-A32E-08C05D3A1A1B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7" creationId="{294B1C79-DC54-467F-85CE-C5E4D1B4FD1E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8" creationId="{068996BB-FA2E-4CC7-A6CC-AA635D1DE75A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2050" creationId="{3518EE61-E2B5-4DBB-9CEF-1970E9D3D78C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29698" creationId="{7EB558E5-A2C3-4A0E-BC65-3162CCC5F7E7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30722" creationId="{D5D430B5-D4B5-4C29-8C2E-34A90607266D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30724" creationId="{43ED3E9F-CEB2-4956-99D2-492596E1F7E2}"/>
          </ac:picMkLst>
        </pc:picChg>
        <pc:picChg chg="del">
          <ac:chgData name="Julie Koesmarno" userId="31fed1c3-d6ac-4405-b68d-1920c7681777" providerId="ADAL" clId="{91A24A0E-C522-46AA-9D3F-98151D12BAA8}" dt="2020-07-15T00:02:20.799" v="4" actId="21"/>
          <ac:picMkLst>
            <pc:docMk/>
            <pc:sldMk cId="2844455920" sldId="285"/>
            <ac:picMk id="30726" creationId="{DAFF5001-D051-4F55-9B2E-45396B4FF0CF}"/>
          </ac:picMkLst>
        </pc:picChg>
      </pc:sldChg>
      <pc:sldChg chg="ord">
        <pc:chgData name="Julie Koesmarno" userId="31fed1c3-d6ac-4405-b68d-1920c7681777" providerId="ADAL" clId="{91A24A0E-C522-46AA-9D3F-98151D12BAA8}" dt="2020-07-15T00:01:43.569" v="3"/>
        <pc:sldMkLst>
          <pc:docMk/>
          <pc:sldMk cId="929241781" sldId="1650"/>
        </pc:sldMkLst>
      </pc:sldChg>
      <pc:sldChg chg="addSp delSp modSp mod">
        <pc:chgData name="Julie Koesmarno" userId="31fed1c3-d6ac-4405-b68d-1920c7681777" providerId="ADAL" clId="{91A24A0E-C522-46AA-9D3F-98151D12BAA8}" dt="2020-07-15T00:02:30.454" v="14" actId="20577"/>
        <pc:sldMkLst>
          <pc:docMk/>
          <pc:sldMk cId="2904009342" sldId="1651"/>
        </pc:sldMkLst>
        <pc:spChg chg="del">
          <ac:chgData name="Julie Koesmarno" userId="31fed1c3-d6ac-4405-b68d-1920c7681777" providerId="ADAL" clId="{91A24A0E-C522-46AA-9D3F-98151D12BAA8}" dt="2020-07-15T00:02:26.982" v="5" actId="478"/>
          <ac:spMkLst>
            <pc:docMk/>
            <pc:sldMk cId="2904009342" sldId="1651"/>
            <ac:spMk id="2" creationId="{82185E6B-1876-400B-9DA9-0F203D8BF855}"/>
          </ac:spMkLst>
        </pc:spChg>
        <pc:spChg chg="del">
          <ac:chgData name="Julie Koesmarno" userId="31fed1c3-d6ac-4405-b68d-1920c7681777" providerId="ADAL" clId="{91A24A0E-C522-46AA-9D3F-98151D12BAA8}" dt="2020-07-15T00:02:26.982" v="5" actId="478"/>
          <ac:spMkLst>
            <pc:docMk/>
            <pc:sldMk cId="2904009342" sldId="1651"/>
            <ac:spMk id="3" creationId="{D8590E3E-D4CA-4CE6-A155-19D92AD86364}"/>
          </ac:spMkLst>
        </pc:spChg>
        <pc:spChg chg="add mod">
          <ac:chgData name="Julie Koesmarno" userId="31fed1c3-d6ac-4405-b68d-1920c7681777" providerId="ADAL" clId="{91A24A0E-C522-46AA-9D3F-98151D12BAA8}" dt="2020-07-15T00:02:30.454" v="14" actId="20577"/>
          <ac:spMkLst>
            <pc:docMk/>
            <pc:sldMk cId="2904009342" sldId="1651"/>
            <ac:spMk id="6" creationId="{ECB25FC3-069A-4E89-B76A-C9CE38816103}"/>
          </ac:spMkLst>
        </pc:spChg>
        <pc:spChg chg="add">
          <ac:chgData name="Julie Koesmarno" userId="31fed1c3-d6ac-4405-b68d-1920c7681777" providerId="ADAL" clId="{91A24A0E-C522-46AA-9D3F-98151D12BAA8}" dt="2020-07-15T00:02:27.477" v="6" actId="22"/>
          <ac:spMkLst>
            <pc:docMk/>
            <pc:sldMk cId="2904009342" sldId="1651"/>
            <ac:spMk id="12" creationId="{2B39A013-BDB4-4924-8C34-62F00126AF87}"/>
          </ac:spMkLst>
        </pc:sp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4" creationId="{CBEBE803-1618-47EE-9516-C4E9696DA217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5" creationId="{BA38DE31-0B59-44CC-B670-0AEC53CBF979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7" creationId="{294B1C79-DC54-467F-85CE-C5E4D1B4FD1E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8" creationId="{C8E27B59-22DC-4CEF-86B9-D07F46DC5092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9" creationId="{7F763DE8-6517-4CE5-AF6A-99CE008DADB3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10" creationId="{D81E0511-7BB9-4D21-8F0F-890106450E12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14" creationId="{0F150752-6834-4EB7-AD5C-A07275D38584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16" creationId="{A04D7AFD-EC95-40F3-8627-96CC1C3FB720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18" creationId="{31C51BB6-F1A7-4DFE-B3D6-1F66FBAEBB6D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20" creationId="{E853BC1F-F726-4554-A318-84CBFBB1A5AD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22" creationId="{60C11983-62ED-444E-BF70-ABE8620CE28A}"/>
          </ac:picMkLst>
        </pc:picChg>
        <pc:picChg chg="add">
          <ac:chgData name="Julie Koesmarno" userId="31fed1c3-d6ac-4405-b68d-1920c7681777" providerId="ADAL" clId="{91A24A0E-C522-46AA-9D3F-98151D12BAA8}" dt="2020-07-15T00:02:27.477" v="6" actId="22"/>
          <ac:picMkLst>
            <pc:docMk/>
            <pc:sldMk cId="2904009342" sldId="1651"/>
            <ac:picMk id="24" creationId="{0064934E-002D-4255-85AE-14650B0A654E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29698" creationId="{7EB558E5-A2C3-4A0E-BC65-3162CCC5F7E7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30722" creationId="{D5D430B5-D4B5-4C29-8C2E-34A90607266D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30724" creationId="{43ED3E9F-CEB2-4956-99D2-492596E1F7E2}"/>
          </ac:picMkLst>
        </pc:picChg>
        <pc:picChg chg="del">
          <ac:chgData name="Julie Koesmarno" userId="31fed1c3-d6ac-4405-b68d-1920c7681777" providerId="ADAL" clId="{91A24A0E-C522-46AA-9D3F-98151D12BAA8}" dt="2020-07-15T00:02:26.982" v="5" actId="478"/>
          <ac:picMkLst>
            <pc:docMk/>
            <pc:sldMk cId="2904009342" sldId="1651"/>
            <ac:picMk id="30726" creationId="{DAFF5001-D051-4F55-9B2E-45396B4FF0CF}"/>
          </ac:picMkLst>
        </pc:picChg>
      </pc:sldChg>
      <pc:sldChg chg="ord">
        <pc:chgData name="Julie Koesmarno" userId="31fed1c3-d6ac-4405-b68d-1920c7681777" providerId="ADAL" clId="{91A24A0E-C522-46AA-9D3F-98151D12BAA8}" dt="2020-07-14T05:51:42.713" v="1"/>
        <pc:sldMkLst>
          <pc:docMk/>
          <pc:sldMk cId="3529795699" sldId="1652"/>
        </pc:sldMkLst>
      </pc:sldChg>
      <pc:sldChg chg="modSp add mod">
        <pc:chgData name="Julie Koesmarno" userId="31fed1c3-d6ac-4405-b68d-1920c7681777" providerId="ADAL" clId="{91A24A0E-C522-46AA-9D3F-98151D12BAA8}" dt="2020-07-15T01:51:08.306" v="538" actId="6549"/>
        <pc:sldMkLst>
          <pc:docMk/>
          <pc:sldMk cId="2101868546" sldId="1653"/>
        </pc:sldMkLst>
        <pc:spChg chg="mod">
          <ac:chgData name="Julie Koesmarno" userId="31fed1c3-d6ac-4405-b68d-1920c7681777" providerId="ADAL" clId="{91A24A0E-C522-46AA-9D3F-98151D12BAA8}" dt="2020-07-15T00:02:58.107" v="32" actId="20577"/>
          <ac:spMkLst>
            <pc:docMk/>
            <pc:sldMk cId="2101868546" sldId="1653"/>
            <ac:spMk id="11" creationId="{406ADE30-ADA6-4153-8683-9D536E54EBA4}"/>
          </ac:spMkLst>
        </pc:spChg>
        <pc:spChg chg="mod">
          <ac:chgData name="Julie Koesmarno" userId="31fed1c3-d6ac-4405-b68d-1920c7681777" providerId="ADAL" clId="{91A24A0E-C522-46AA-9D3F-98151D12BAA8}" dt="2020-07-15T01:51:08.306" v="538" actId="6549"/>
          <ac:spMkLst>
            <pc:docMk/>
            <pc:sldMk cId="2101868546" sldId="1653"/>
            <ac:spMk id="12" creationId="{431A11E3-76D6-4F7B-BB60-5919363B33D1}"/>
          </ac:spMkLst>
        </pc:spChg>
      </pc:sldChg>
      <pc:sldChg chg="add del">
        <pc:chgData name="Julie Koesmarno" userId="31fed1c3-d6ac-4405-b68d-1920c7681777" providerId="ADAL" clId="{91A24A0E-C522-46AA-9D3F-98151D12BAA8}" dt="2020-07-15T00:05:01.949" v="475" actId="22"/>
        <pc:sldMkLst>
          <pc:docMk/>
          <pc:sldMk cId="1059127115" sldId="1654"/>
        </pc:sldMkLst>
      </pc:sldChg>
      <pc:sldMasterChg chg="del delSldLayout">
        <pc:chgData name="Julie Koesmarno" userId="31fed1c3-d6ac-4405-b68d-1920c7681777" providerId="ADAL" clId="{91A24A0E-C522-46AA-9D3F-98151D12BAA8}" dt="2020-07-15T00:02:36.463" v="15" actId="2696"/>
        <pc:sldMasterMkLst>
          <pc:docMk/>
          <pc:sldMasterMk cId="4033387942" sldId="2147484572"/>
        </pc:sldMasterMkLst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1861808428" sldId="2147484573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1047539254" sldId="2147484574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2361501937" sldId="2147484575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3994630839" sldId="2147484576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2634787736" sldId="2147484577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4238456337" sldId="2147484578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2842623378" sldId="2147484579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3218476134" sldId="2147484580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1238771446" sldId="2147484581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1085609293" sldId="2147484582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3971552143" sldId="2147484583"/>
          </pc:sldLayoutMkLst>
        </pc:sldLayoutChg>
        <pc:sldLayoutChg chg="del">
          <pc:chgData name="Julie Koesmarno" userId="31fed1c3-d6ac-4405-b68d-1920c7681777" providerId="ADAL" clId="{91A24A0E-C522-46AA-9D3F-98151D12BAA8}" dt="2020-07-15T00:02:36.463" v="15" actId="2696"/>
          <pc:sldLayoutMkLst>
            <pc:docMk/>
            <pc:sldMasterMk cId="4033387942" sldId="2147484572"/>
            <pc:sldLayoutMk cId="3000560188" sldId="2147484584"/>
          </pc:sldLayoutMkLst>
        </pc:sldLayoutChg>
      </pc:sldMasterChg>
    </pc:docChg>
  </pc:docChgLst>
  <pc:docChgLst>
    <pc:chgData name="Julie Koesmarno" userId="31fed1c3-d6ac-4405-b68d-1920c7681777" providerId="ADAL" clId="{79F59E25-05C0-4FE7-805D-5FC0BE09C14D}"/>
    <pc:docChg chg="addSld delSld modSld sldOrd delMainMaster addSection modSection">
      <pc:chgData name="Julie Koesmarno" userId="31fed1c3-d6ac-4405-b68d-1920c7681777" providerId="ADAL" clId="{79F59E25-05C0-4FE7-805D-5FC0BE09C14D}" dt="2020-07-12T19:38:53.933" v="321" actId="1076"/>
      <pc:docMkLst>
        <pc:docMk/>
      </pc:docMkLst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3926567138" sldId="256"/>
        </pc:sldMkLst>
      </pc:sldChg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3942097748" sldId="258"/>
        </pc:sldMkLst>
      </pc:sldChg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2532954222" sldId="259"/>
        </pc:sldMkLst>
      </pc:sldChg>
      <pc:sldChg chg="modSp add del mod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1173327421" sldId="282"/>
        </pc:sldMkLst>
        <pc:spChg chg="mod">
          <ac:chgData name="Julie Koesmarno" userId="31fed1c3-d6ac-4405-b68d-1920c7681777" providerId="ADAL" clId="{79F59E25-05C0-4FE7-805D-5FC0BE09C14D}" dt="2020-07-12T17:05:22.142" v="73" actId="20577"/>
          <ac:spMkLst>
            <pc:docMk/>
            <pc:sldMk cId="1173327421" sldId="282"/>
            <ac:spMk id="8" creationId="{603DDD5C-2A75-4609-9156-922166CC716C}"/>
          </ac:spMkLst>
        </pc:spChg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588802015" sldId="283"/>
        </pc:sldMkLst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408815611" sldId="284"/>
        </pc:sldMkLst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844455920" sldId="285"/>
        </pc:sldMkLst>
      </pc:sldChg>
      <pc:sldChg chg="modSp mod ord">
        <pc:chgData name="Julie Koesmarno" userId="31fed1c3-d6ac-4405-b68d-1920c7681777" providerId="ADAL" clId="{79F59E25-05C0-4FE7-805D-5FC0BE09C14D}" dt="2020-07-12T17:23:40.468" v="309" actId="207"/>
        <pc:sldMkLst>
          <pc:docMk/>
          <pc:sldMk cId="3139332052" sldId="1568"/>
        </pc:sldMkLst>
        <pc:spChg chg="mod">
          <ac:chgData name="Julie Koesmarno" userId="31fed1c3-d6ac-4405-b68d-1920c7681777" providerId="ADAL" clId="{79F59E25-05C0-4FE7-805D-5FC0BE09C14D}" dt="2020-07-12T17:23:40.468" v="309" actId="207"/>
          <ac:spMkLst>
            <pc:docMk/>
            <pc:sldMk cId="3139332052" sldId="1568"/>
            <ac:spMk id="5" creationId="{00000000-0000-0000-0000-000000000000}"/>
          </ac:spMkLst>
        </pc:spChg>
        <pc:picChg chg="mod">
          <ac:chgData name="Julie Koesmarno" userId="31fed1c3-d6ac-4405-b68d-1920c7681777" providerId="ADAL" clId="{79F59E25-05C0-4FE7-805D-5FC0BE09C14D}" dt="2020-07-12T17:21:24.380" v="305" actId="1076"/>
          <ac:picMkLst>
            <pc:docMk/>
            <pc:sldMk cId="3139332052" sldId="1568"/>
            <ac:picMk id="18" creationId="{FCF957CE-175F-4363-A4F0-8C6834FBC0A5}"/>
          </ac:picMkLst>
        </pc:picChg>
      </pc:sldChg>
      <pc:sldChg chg="modSp mod">
        <pc:chgData name="Julie Koesmarno" userId="31fed1c3-d6ac-4405-b68d-1920c7681777" providerId="ADAL" clId="{79F59E25-05C0-4FE7-805D-5FC0BE09C14D}" dt="2020-07-12T17:07:11.189" v="182" actId="2711"/>
        <pc:sldMkLst>
          <pc:docMk/>
          <pc:sldMk cId="3517347649" sldId="1599"/>
        </pc:sldMkLst>
        <pc:spChg chg="mod">
          <ac:chgData name="Julie Koesmarno" userId="31fed1c3-d6ac-4405-b68d-1920c7681777" providerId="ADAL" clId="{79F59E25-05C0-4FE7-805D-5FC0BE09C14D}" dt="2020-07-12T17:07:11.189" v="182" actId="2711"/>
          <ac:spMkLst>
            <pc:docMk/>
            <pc:sldMk cId="3517347649" sldId="1599"/>
            <ac:spMk id="3" creationId="{8AB2F958-A5EB-4609-A615-759A2117C925}"/>
          </ac:spMkLst>
        </pc:spChg>
      </pc:sldChg>
      <pc:sldChg chg="modAnim">
        <pc:chgData name="Julie Koesmarno" userId="31fed1c3-d6ac-4405-b68d-1920c7681777" providerId="ADAL" clId="{79F59E25-05C0-4FE7-805D-5FC0BE09C14D}" dt="2020-07-12T17:22:48.052" v="307"/>
        <pc:sldMkLst>
          <pc:docMk/>
          <pc:sldMk cId="1824864774" sldId="1636"/>
        </pc:sldMkLst>
      </pc:sldChg>
      <pc:sldChg chg="modSp mod">
        <pc:chgData name="Julie Koesmarno" userId="31fed1c3-d6ac-4405-b68d-1920c7681777" providerId="ADAL" clId="{79F59E25-05C0-4FE7-805D-5FC0BE09C14D}" dt="2020-07-12T18:36:54.849" v="313" actId="20577"/>
        <pc:sldMkLst>
          <pc:docMk/>
          <pc:sldMk cId="3321148474" sldId="1637"/>
        </pc:sldMkLst>
        <pc:spChg chg="mod">
          <ac:chgData name="Julie Koesmarno" userId="31fed1c3-d6ac-4405-b68d-1920c7681777" providerId="ADAL" clId="{79F59E25-05C0-4FE7-805D-5FC0BE09C14D}" dt="2020-07-12T18:36:54.849" v="313" actId="20577"/>
          <ac:spMkLst>
            <pc:docMk/>
            <pc:sldMk cId="3321148474" sldId="1637"/>
            <ac:spMk id="41" creationId="{856EF455-BC90-4B4C-B19A-86D3651C6640}"/>
          </ac:spMkLst>
        </pc:spChg>
      </pc:sldChg>
      <pc:sldChg chg="modSp">
        <pc:chgData name="Julie Koesmarno" userId="31fed1c3-d6ac-4405-b68d-1920c7681777" providerId="ADAL" clId="{79F59E25-05C0-4FE7-805D-5FC0BE09C14D}" dt="2020-07-12T17:26:46.513" v="311" actId="20577"/>
        <pc:sldMkLst>
          <pc:docMk/>
          <pc:sldMk cId="563067389" sldId="1644"/>
        </pc:sldMkLst>
        <pc:spChg chg="mod">
          <ac:chgData name="Julie Koesmarno" userId="31fed1c3-d6ac-4405-b68d-1920c7681777" providerId="ADAL" clId="{79F59E25-05C0-4FE7-805D-5FC0BE09C14D}" dt="2020-07-12T17:26:46.513" v="311" actId="20577"/>
          <ac:spMkLst>
            <pc:docMk/>
            <pc:sldMk cId="563067389" sldId="1644"/>
            <ac:spMk id="30" creationId="{38F8E170-F38C-4BC9-8331-6B575A6AE328}"/>
          </ac:spMkLst>
        </pc:spChg>
      </pc:sldChg>
      <pc:sldChg chg="modSp add del mod">
        <pc:chgData name="Julie Koesmarno" userId="31fed1c3-d6ac-4405-b68d-1920c7681777" providerId="ADAL" clId="{79F59E25-05C0-4FE7-805D-5FC0BE09C14D}" dt="2020-07-12T19:38:53.933" v="321" actId="1076"/>
        <pc:sldMkLst>
          <pc:docMk/>
          <pc:sldMk cId="1753972487" sldId="1647"/>
        </pc:sldMkLst>
        <pc:spChg chg="mod">
          <ac:chgData name="Julie Koesmarno" userId="31fed1c3-d6ac-4405-b68d-1920c7681777" providerId="ADAL" clId="{79F59E25-05C0-4FE7-805D-5FC0BE09C14D}" dt="2020-07-12T17:07:22.635" v="190" actId="20577"/>
          <ac:spMkLst>
            <pc:docMk/>
            <pc:sldMk cId="1753972487" sldId="1647"/>
            <ac:spMk id="3" creationId="{8AB2F958-A5EB-4609-A615-759A2117C925}"/>
          </ac:spMkLst>
        </pc:spChg>
        <pc:picChg chg="mod">
          <ac:chgData name="Julie Koesmarno" userId="31fed1c3-d6ac-4405-b68d-1920c7681777" providerId="ADAL" clId="{79F59E25-05C0-4FE7-805D-5FC0BE09C14D}" dt="2020-07-12T19:38:53.933" v="321" actId="1076"/>
          <ac:picMkLst>
            <pc:docMk/>
            <pc:sldMk cId="1753972487" sldId="1647"/>
            <ac:picMk id="1026" creationId="{C206A082-489D-4AE7-A66A-A1E26BC7E379}"/>
          </ac:picMkLst>
        </pc:picChg>
      </pc:sldChg>
      <pc:sldChg chg="addSp">
        <pc:chgData name="Julie Koesmarno" userId="31fed1c3-d6ac-4405-b68d-1920c7681777" providerId="ADAL" clId="{79F59E25-05C0-4FE7-805D-5FC0BE09C14D}" dt="2020-07-12T19:38:46.495" v="316"/>
        <pc:sldMkLst>
          <pc:docMk/>
          <pc:sldMk cId="3804986700" sldId="1647"/>
        </pc:sldMkLst>
        <pc:picChg chg="add">
          <ac:chgData name="Julie Koesmarno" userId="31fed1c3-d6ac-4405-b68d-1920c7681777" providerId="ADAL" clId="{79F59E25-05C0-4FE7-805D-5FC0BE09C14D}" dt="2020-07-12T19:38:46.495" v="316"/>
          <ac:picMkLst>
            <pc:docMk/>
            <pc:sldMk cId="3804986700" sldId="1647"/>
            <ac:picMk id="1026" creationId="{C206A082-489D-4AE7-A66A-A1E26BC7E379}"/>
          </ac:picMkLst>
        </pc:picChg>
      </pc:sldChg>
      <pc:sldChg chg="modSp mod">
        <pc:chgData name="Julie Koesmarno" userId="31fed1c3-d6ac-4405-b68d-1920c7681777" providerId="ADAL" clId="{79F59E25-05C0-4FE7-805D-5FC0BE09C14D}" dt="2020-07-12T19:38:04.430" v="315" actId="20577"/>
        <pc:sldMkLst>
          <pc:docMk/>
          <pc:sldMk cId="822513614" sldId="1648"/>
        </pc:sldMkLst>
        <pc:spChg chg="mod">
          <ac:chgData name="Julie Koesmarno" userId="31fed1c3-d6ac-4405-b68d-1920c7681777" providerId="ADAL" clId="{79F59E25-05C0-4FE7-805D-5FC0BE09C14D}" dt="2020-07-12T19:38:04.430" v="315" actId="20577"/>
          <ac:spMkLst>
            <pc:docMk/>
            <pc:sldMk cId="822513614" sldId="1648"/>
            <ac:spMk id="12" creationId="{431A11E3-76D6-4F7B-BB60-5919363B33D1}"/>
          </ac:spMkLst>
        </pc:spChg>
      </pc:sldChg>
      <pc:sldChg chg="modSp mod">
        <pc:chgData name="Julie Koesmarno" userId="31fed1c3-d6ac-4405-b68d-1920c7681777" providerId="ADAL" clId="{79F59E25-05C0-4FE7-805D-5FC0BE09C14D}" dt="2020-07-12T17:06:20.807" v="180" actId="20577"/>
        <pc:sldMkLst>
          <pc:docMk/>
          <pc:sldMk cId="1177706237" sldId="1649"/>
        </pc:sldMkLst>
        <pc:spChg chg="mod">
          <ac:chgData name="Julie Koesmarno" userId="31fed1c3-d6ac-4405-b68d-1920c7681777" providerId="ADAL" clId="{79F59E25-05C0-4FE7-805D-5FC0BE09C14D}" dt="2020-07-12T17:06:20.807" v="180" actId="20577"/>
          <ac:spMkLst>
            <pc:docMk/>
            <pc:sldMk cId="1177706237" sldId="1649"/>
            <ac:spMk id="8" creationId="{603DDD5C-2A75-4609-9156-922166CC716C}"/>
          </ac:spMkLst>
        </pc:spChg>
      </pc:sldChg>
      <pc:sldMasterChg chg="del delSldLayout">
        <pc:chgData name="Julie Koesmarno" userId="31fed1c3-d6ac-4405-b68d-1920c7681777" providerId="ADAL" clId="{79F59E25-05C0-4FE7-805D-5FC0BE09C14D}" dt="2020-07-12T17:04:23.049" v="0" actId="47"/>
        <pc:sldMasterMkLst>
          <pc:docMk/>
          <pc:sldMasterMk cId="271161764" sldId="2147484569"/>
        </pc:sldMasterMkLst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1024243835" sldId="2147484570"/>
          </pc:sldLayoutMkLst>
        </pc:sldLayoutChg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3427625556" sldId="2147484571"/>
          </pc:sldLayoutMkLst>
        </pc:sldLayoutChg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841038462" sldId="2147484572"/>
          </pc:sldLayoutMkLst>
        </pc:sldLayoutChg>
      </pc:sldMasterChg>
    </pc:docChg>
  </pc:docChgLst>
  <pc:docChgLst>
    <pc:chgData name="Julie Koesmarno" userId="31fed1c3-d6ac-4405-b68d-1920c7681777" providerId="ADAL" clId="{B7670C48-30E8-4D2A-A4F4-652454065D3E}"/>
    <pc:docChg chg="modSld">
      <pc:chgData name="Julie Koesmarno" userId="31fed1c3-d6ac-4405-b68d-1920c7681777" providerId="ADAL" clId="{B7670C48-30E8-4D2A-A4F4-652454065D3E}" dt="2020-05-29T06:33:28.222" v="38"/>
      <pc:docMkLst>
        <pc:docMk/>
      </pc:docMkLst>
      <pc:sldChg chg="modAnim">
        <pc:chgData name="Julie Koesmarno" userId="31fed1c3-d6ac-4405-b68d-1920c7681777" providerId="ADAL" clId="{B7670C48-30E8-4D2A-A4F4-652454065D3E}" dt="2020-05-29T06:33:28.222" v="38"/>
        <pc:sldMkLst>
          <pc:docMk/>
          <pc:sldMk cId="1824864774" sldId="1636"/>
        </pc:sldMkLst>
      </pc:sldChg>
      <pc:sldChg chg="modSp">
        <pc:chgData name="Julie Koesmarno" userId="31fed1c3-d6ac-4405-b68d-1920c7681777" providerId="ADAL" clId="{B7670C48-30E8-4D2A-A4F4-652454065D3E}" dt="2020-05-29T06:26:19.479" v="0" actId="20577"/>
        <pc:sldMkLst>
          <pc:docMk/>
          <pc:sldMk cId="3916777097" sldId="1639"/>
        </pc:sldMkLst>
        <pc:spChg chg="mod">
          <ac:chgData name="Julie Koesmarno" userId="31fed1c3-d6ac-4405-b68d-1920c7681777" providerId="ADAL" clId="{B7670C48-30E8-4D2A-A4F4-652454065D3E}" dt="2020-05-29T06:26:19.479" v="0" actId="20577"/>
          <ac:spMkLst>
            <pc:docMk/>
            <pc:sldMk cId="3916777097" sldId="1639"/>
            <ac:spMk id="4" creationId="{E5D39378-9577-44F0-A97E-A0337E5C0AD6}"/>
          </ac:spMkLst>
        </pc:spChg>
      </pc:sldChg>
    </pc:docChg>
  </pc:docChgLst>
  <pc:docChgLst>
    <pc:chgData name="Julie Koesmarno" userId="31fed1c3-d6ac-4405-b68d-1920c7681777" providerId="ADAL" clId="{429DE936-7A55-4BB7-B83E-E36523B6DAF3}"/>
    <pc:docChg chg="undo custSel mod addSld delSld modSld sldOrd delMainMaster modMainMaster modSection">
      <pc:chgData name="Julie Koesmarno" userId="31fed1c3-d6ac-4405-b68d-1920c7681777" providerId="ADAL" clId="{429DE936-7A55-4BB7-B83E-E36523B6DAF3}" dt="2020-08-29T05:34:09.543" v="2147" actId="47"/>
      <pc:docMkLst>
        <pc:docMk/>
      </pc:docMkLst>
      <pc:sldChg chg="add">
        <pc:chgData name="Julie Koesmarno" userId="31fed1c3-d6ac-4405-b68d-1920c7681777" providerId="ADAL" clId="{429DE936-7A55-4BB7-B83E-E36523B6DAF3}" dt="2020-08-29T05:30:13.278" v="2049"/>
        <pc:sldMkLst>
          <pc:docMk/>
          <pc:sldMk cId="3616875156" sldId="334"/>
        </pc:sldMkLst>
      </pc:sldChg>
      <pc:sldChg chg="add">
        <pc:chgData name="Julie Koesmarno" userId="31fed1c3-d6ac-4405-b68d-1920c7681777" providerId="ADAL" clId="{429DE936-7A55-4BB7-B83E-E36523B6DAF3}" dt="2020-08-29T05:30:13.278" v="2049"/>
        <pc:sldMkLst>
          <pc:docMk/>
          <pc:sldMk cId="2218504036" sldId="335"/>
        </pc:sldMkLst>
      </pc:sldChg>
      <pc:sldChg chg="modSp add mod">
        <pc:chgData name="Julie Koesmarno" userId="31fed1c3-d6ac-4405-b68d-1920c7681777" providerId="ADAL" clId="{429DE936-7A55-4BB7-B83E-E36523B6DAF3}" dt="2020-08-29T05:30:13.615" v="2050" actId="27636"/>
        <pc:sldMkLst>
          <pc:docMk/>
          <pc:sldMk cId="2922796517" sldId="336"/>
        </pc:sldMkLst>
        <pc:spChg chg="mod">
          <ac:chgData name="Julie Koesmarno" userId="31fed1c3-d6ac-4405-b68d-1920c7681777" providerId="ADAL" clId="{429DE936-7A55-4BB7-B83E-E36523B6DAF3}" dt="2020-08-29T05:30:13.615" v="2050" actId="27636"/>
          <ac:spMkLst>
            <pc:docMk/>
            <pc:sldMk cId="2922796517" sldId="336"/>
            <ac:spMk id="4" creationId="{C91A1E2D-9DF4-4F83-9D90-D879C6C833D3}"/>
          </ac:spMkLst>
        </pc:spChg>
      </pc:sldChg>
      <pc:sldChg chg="add">
        <pc:chgData name="Julie Koesmarno" userId="31fed1c3-d6ac-4405-b68d-1920c7681777" providerId="ADAL" clId="{429DE936-7A55-4BB7-B83E-E36523B6DAF3}" dt="2020-08-29T05:30:13.278" v="2049"/>
        <pc:sldMkLst>
          <pc:docMk/>
          <pc:sldMk cId="86975234" sldId="337"/>
        </pc:sldMkLst>
      </pc:sldChg>
      <pc:sldChg chg="addSp delSp modSp mod modShow">
        <pc:chgData name="Julie Koesmarno" userId="31fed1c3-d6ac-4405-b68d-1920c7681777" providerId="ADAL" clId="{429DE936-7A55-4BB7-B83E-E36523B6DAF3}" dt="2020-08-26T02:43:06.014" v="1786" actId="729"/>
        <pc:sldMkLst>
          <pc:docMk/>
          <pc:sldMk cId="3139332052" sldId="1568"/>
        </pc:sldMkLst>
        <pc:spChg chg="mod">
          <ac:chgData name="Julie Koesmarno" userId="31fed1c3-d6ac-4405-b68d-1920c7681777" providerId="ADAL" clId="{429DE936-7A55-4BB7-B83E-E36523B6DAF3}" dt="2020-08-24T07:11:28.659" v="1197" actId="14100"/>
          <ac:spMkLst>
            <pc:docMk/>
            <pc:sldMk cId="3139332052" sldId="1568"/>
            <ac:spMk id="5" creationId="{00000000-0000-0000-0000-000000000000}"/>
          </ac:spMkLst>
        </pc:spChg>
        <pc:spChg chg="add del mod">
          <ac:chgData name="Julie Koesmarno" userId="31fed1c3-d6ac-4405-b68d-1920c7681777" providerId="ADAL" clId="{429DE936-7A55-4BB7-B83E-E36523B6DAF3}" dt="2020-08-24T06:36:55.295" v="685" actId="478"/>
          <ac:spMkLst>
            <pc:docMk/>
            <pc:sldMk cId="3139332052" sldId="1568"/>
            <ac:spMk id="7" creationId="{AEEB2C3E-CE43-4E25-893B-9EB9EBC35D6A}"/>
          </ac:spMkLst>
        </pc:spChg>
        <pc:spChg chg="add del mod">
          <ac:chgData name="Julie Koesmarno" userId="31fed1c3-d6ac-4405-b68d-1920c7681777" providerId="ADAL" clId="{429DE936-7A55-4BB7-B83E-E36523B6DAF3}" dt="2020-08-24T06:37:03.493" v="688" actId="478"/>
          <ac:spMkLst>
            <pc:docMk/>
            <pc:sldMk cId="3139332052" sldId="1568"/>
            <ac:spMk id="9" creationId="{ECAA2E95-6683-4308-9CC9-77BA811B6D75}"/>
          </ac:spMkLst>
        </pc:spChg>
        <pc:picChg chg="add del mod ord">
          <ac:chgData name="Julie Koesmarno" userId="31fed1c3-d6ac-4405-b68d-1920c7681777" providerId="ADAL" clId="{429DE936-7A55-4BB7-B83E-E36523B6DAF3}" dt="2020-08-24T06:37:17.794" v="691" actId="1076"/>
          <ac:picMkLst>
            <pc:docMk/>
            <pc:sldMk cId="3139332052" sldId="1568"/>
            <ac:picMk id="3" creationId="{08EAC434-FD11-4E00-8C02-54B5C76FC6CC}"/>
          </ac:picMkLst>
        </pc:picChg>
        <pc:picChg chg="add del mod">
          <ac:chgData name="Julie Koesmarno" userId="31fed1c3-d6ac-4405-b68d-1920c7681777" providerId="ADAL" clId="{429DE936-7A55-4BB7-B83E-E36523B6DAF3}" dt="2020-08-24T06:30:01.316" v="557" actId="478"/>
          <ac:picMkLst>
            <pc:docMk/>
            <pc:sldMk cId="3139332052" sldId="1568"/>
            <ac:picMk id="6" creationId="{518A3E04-AE96-43DF-80DB-C0C77F8CE718}"/>
          </ac:picMkLst>
        </pc:picChg>
        <pc:picChg chg="del">
          <ac:chgData name="Julie Koesmarno" userId="31fed1c3-d6ac-4405-b68d-1920c7681777" providerId="ADAL" clId="{429DE936-7A55-4BB7-B83E-E36523B6DAF3}" dt="2020-08-24T06:27:12.420" v="553" actId="478"/>
          <ac:picMkLst>
            <pc:docMk/>
            <pc:sldMk cId="3139332052" sldId="1568"/>
            <ac:picMk id="18" creationId="{FCF957CE-175F-4363-A4F0-8C6834FBC0A5}"/>
          </ac:picMkLst>
        </pc:picChg>
      </pc:sldChg>
      <pc:sldChg chg="del">
        <pc:chgData name="Julie Koesmarno" userId="31fed1c3-d6ac-4405-b68d-1920c7681777" providerId="ADAL" clId="{429DE936-7A55-4BB7-B83E-E36523B6DAF3}" dt="2020-08-24T06:56:29.099" v="844" actId="47"/>
        <pc:sldMkLst>
          <pc:docMk/>
          <pc:sldMk cId="73714206" sldId="1569"/>
        </pc:sldMkLst>
      </pc:sldChg>
      <pc:sldChg chg="del">
        <pc:chgData name="Julie Koesmarno" userId="31fed1c3-d6ac-4405-b68d-1920c7681777" providerId="ADAL" clId="{429DE936-7A55-4BB7-B83E-E36523B6DAF3}" dt="2020-08-24T07:01:11.941" v="919" actId="47"/>
        <pc:sldMkLst>
          <pc:docMk/>
          <pc:sldMk cId="3517347649" sldId="1599"/>
        </pc:sldMkLst>
      </pc:sldChg>
      <pc:sldChg chg="del">
        <pc:chgData name="Julie Koesmarno" userId="31fed1c3-d6ac-4405-b68d-1920c7681777" providerId="ADAL" clId="{429DE936-7A55-4BB7-B83E-E36523B6DAF3}" dt="2020-08-24T02:13:45.681" v="507" actId="47"/>
        <pc:sldMkLst>
          <pc:docMk/>
          <pc:sldMk cId="4122718965" sldId="1633"/>
        </pc:sldMkLst>
      </pc:sldChg>
      <pc:sldChg chg="addSp delSp modSp mod modAnim">
        <pc:chgData name="Julie Koesmarno" userId="31fed1c3-d6ac-4405-b68d-1920c7681777" providerId="ADAL" clId="{429DE936-7A55-4BB7-B83E-E36523B6DAF3}" dt="2020-08-24T06:46:42.883" v="723" actId="1582"/>
        <pc:sldMkLst>
          <pc:docMk/>
          <pc:sldMk cId="1824864774" sldId="1636"/>
        </pc:sldMkLst>
        <pc:spChg chg="add del ord">
          <ac:chgData name="Julie Koesmarno" userId="31fed1c3-d6ac-4405-b68d-1920c7681777" providerId="ADAL" clId="{429DE936-7A55-4BB7-B83E-E36523B6DAF3}" dt="2020-08-24T06:24:02.070" v="541" actId="478"/>
          <ac:spMkLst>
            <pc:docMk/>
            <pc:sldMk cId="1824864774" sldId="1636"/>
            <ac:spMk id="2" creationId="{50A67F19-49D8-40FF-8096-767C6FAF01B8}"/>
          </ac:spMkLst>
        </pc:spChg>
        <pc:spChg chg="mod">
          <ac:chgData name="Julie Koesmarno" userId="31fed1c3-d6ac-4405-b68d-1920c7681777" providerId="ADAL" clId="{429DE936-7A55-4BB7-B83E-E36523B6DAF3}" dt="2020-08-24T06:24:18.474" v="543" actId="207"/>
          <ac:spMkLst>
            <pc:docMk/>
            <pc:sldMk cId="1824864774" sldId="1636"/>
            <ac:spMk id="4" creationId="{E5D39378-9577-44F0-A97E-A0337E5C0AD6}"/>
          </ac:spMkLst>
        </pc:spChg>
        <pc:spChg chg="mod">
          <ac:chgData name="Julie Koesmarno" userId="31fed1c3-d6ac-4405-b68d-1920c7681777" providerId="ADAL" clId="{429DE936-7A55-4BB7-B83E-E36523B6DAF3}" dt="2020-08-24T06:24:33.022" v="544" actId="207"/>
          <ac:spMkLst>
            <pc:docMk/>
            <pc:sldMk cId="1824864774" sldId="1636"/>
            <ac:spMk id="5" creationId="{E18D8C0C-93F5-476B-9E77-0E6CA8523084}"/>
          </ac:spMkLst>
        </pc:spChg>
        <pc:spChg chg="mod">
          <ac:chgData name="Julie Koesmarno" userId="31fed1c3-d6ac-4405-b68d-1920c7681777" providerId="ADAL" clId="{429DE936-7A55-4BB7-B83E-E36523B6DAF3}" dt="2020-08-24T06:24:18.474" v="543" actId="207"/>
          <ac:spMkLst>
            <pc:docMk/>
            <pc:sldMk cId="1824864774" sldId="1636"/>
            <ac:spMk id="8" creationId="{D14FD5A6-859D-4E51-962F-5AB28665ABD9}"/>
          </ac:spMkLst>
        </pc:spChg>
        <pc:spChg chg="mod">
          <ac:chgData name="Julie Koesmarno" userId="31fed1c3-d6ac-4405-b68d-1920c7681777" providerId="ADAL" clId="{429DE936-7A55-4BB7-B83E-E36523B6DAF3}" dt="2020-08-24T06:24:33.022" v="544" actId="207"/>
          <ac:spMkLst>
            <pc:docMk/>
            <pc:sldMk cId="1824864774" sldId="1636"/>
            <ac:spMk id="9" creationId="{D443915D-8247-4EA2-B57D-FEDAB59802A2}"/>
          </ac:spMkLst>
        </pc:spChg>
        <pc:spChg chg="mod">
          <ac:chgData name="Julie Koesmarno" userId="31fed1c3-d6ac-4405-b68d-1920c7681777" providerId="ADAL" clId="{429DE936-7A55-4BB7-B83E-E36523B6DAF3}" dt="2020-08-24T06:24:33.022" v="544" actId="207"/>
          <ac:spMkLst>
            <pc:docMk/>
            <pc:sldMk cId="1824864774" sldId="1636"/>
            <ac:spMk id="10" creationId="{AACC7FF3-A92F-4108-9427-DC6729767B2E}"/>
          </ac:spMkLst>
        </pc:spChg>
        <pc:spChg chg="mod">
          <ac:chgData name="Julie Koesmarno" userId="31fed1c3-d6ac-4405-b68d-1920c7681777" providerId="ADAL" clId="{429DE936-7A55-4BB7-B83E-E36523B6DAF3}" dt="2020-08-24T06:24:33.022" v="544" actId="207"/>
          <ac:spMkLst>
            <pc:docMk/>
            <pc:sldMk cId="1824864774" sldId="1636"/>
            <ac:spMk id="16" creationId="{3E8F4730-5D68-47FE-B778-860B27B76189}"/>
          </ac:spMkLst>
        </pc:spChg>
        <pc:spChg chg="mod">
          <ac:chgData name="Julie Koesmarno" userId="31fed1c3-d6ac-4405-b68d-1920c7681777" providerId="ADAL" clId="{429DE936-7A55-4BB7-B83E-E36523B6DAF3}" dt="2020-08-24T06:24:18.474" v="543" actId="207"/>
          <ac:spMkLst>
            <pc:docMk/>
            <pc:sldMk cId="1824864774" sldId="1636"/>
            <ac:spMk id="36" creationId="{E0AABD63-F725-48AD-B062-8A2B1B7A15A5}"/>
          </ac:spMkLst>
        </pc:spChg>
        <pc:spChg chg="mod">
          <ac:chgData name="Julie Koesmarno" userId="31fed1c3-d6ac-4405-b68d-1920c7681777" providerId="ADAL" clId="{429DE936-7A55-4BB7-B83E-E36523B6DAF3}" dt="2020-08-24T06:24:33.022" v="544" actId="207"/>
          <ac:spMkLst>
            <pc:docMk/>
            <pc:sldMk cId="1824864774" sldId="1636"/>
            <ac:spMk id="37" creationId="{2829BE9D-DCCE-4089-96A0-D46557148B42}"/>
          </ac:spMkLst>
        </pc:spChg>
        <pc:grpChg chg="mod">
          <ac:chgData name="Julie Koesmarno" userId="31fed1c3-d6ac-4405-b68d-1920c7681777" providerId="ADAL" clId="{429DE936-7A55-4BB7-B83E-E36523B6DAF3}" dt="2020-08-24T06:24:33.022" v="544" actId="207"/>
          <ac:grpSpMkLst>
            <pc:docMk/>
            <pc:sldMk cId="1824864774" sldId="1636"/>
            <ac:grpSpMk id="14" creationId="{512F197D-288A-4F8D-8CD6-67E2EA92EF63}"/>
          </ac:grpSpMkLst>
        </pc:grpChg>
        <pc:grpChg chg="mod">
          <ac:chgData name="Julie Koesmarno" userId="31fed1c3-d6ac-4405-b68d-1920c7681777" providerId="ADAL" clId="{429DE936-7A55-4BB7-B83E-E36523B6DAF3}" dt="2020-08-24T06:24:33.022" v="544" actId="207"/>
          <ac:grpSpMkLst>
            <pc:docMk/>
            <pc:sldMk cId="1824864774" sldId="1636"/>
            <ac:grpSpMk id="15" creationId="{4652C47C-5AD5-491E-9689-C82B8D613551}"/>
          </ac:grpSpMkLst>
        </pc:grpChg>
        <pc:picChg chg="mod">
          <ac:chgData name="Julie Koesmarno" userId="31fed1c3-d6ac-4405-b68d-1920c7681777" providerId="ADAL" clId="{429DE936-7A55-4BB7-B83E-E36523B6DAF3}" dt="2020-08-24T06:46:35.216" v="721" actId="1582"/>
          <ac:picMkLst>
            <pc:docMk/>
            <pc:sldMk cId="1824864774" sldId="1636"/>
            <ac:picMk id="12" creationId="{2767671A-1339-47DB-91BD-CCF226E4A8DE}"/>
          </ac:picMkLst>
        </pc:picChg>
        <pc:picChg chg="mod">
          <ac:chgData name="Julie Koesmarno" userId="31fed1c3-d6ac-4405-b68d-1920c7681777" providerId="ADAL" clId="{429DE936-7A55-4BB7-B83E-E36523B6DAF3}" dt="2020-08-24T06:46:42.883" v="723" actId="1582"/>
          <ac:picMkLst>
            <pc:docMk/>
            <pc:sldMk cId="1824864774" sldId="1636"/>
            <ac:picMk id="17" creationId="{33033C5F-4FE9-4D72-8EC1-61276BF5C08C}"/>
          </ac:picMkLst>
        </pc:picChg>
      </pc:sldChg>
      <pc:sldChg chg="del">
        <pc:chgData name="Julie Koesmarno" userId="31fed1c3-d6ac-4405-b68d-1920c7681777" providerId="ADAL" clId="{429DE936-7A55-4BB7-B83E-E36523B6DAF3}" dt="2020-08-24T07:18:03.391" v="1241" actId="47"/>
        <pc:sldMkLst>
          <pc:docMk/>
          <pc:sldMk cId="3321148474" sldId="1637"/>
        </pc:sldMkLst>
      </pc:sldChg>
      <pc:sldChg chg="modSp mod">
        <pc:chgData name="Julie Koesmarno" userId="31fed1c3-d6ac-4405-b68d-1920c7681777" providerId="ADAL" clId="{429DE936-7A55-4BB7-B83E-E36523B6DAF3}" dt="2020-08-24T06:46:14.293" v="719" actId="1582"/>
        <pc:sldMkLst>
          <pc:docMk/>
          <pc:sldMk cId="534973708" sldId="1638"/>
        </pc:sldMkLst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4" creationId="{E5D39378-9577-44F0-A97E-A0337E5C0AD6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5" creationId="{E18D8C0C-93F5-476B-9E77-0E6CA8523084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8" creationId="{D14FD5A6-859D-4E51-962F-5AB28665ABD9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9" creationId="{D443915D-8247-4EA2-B57D-FEDAB59802A2}"/>
          </ac:spMkLst>
        </pc:spChg>
        <pc:spChg chg="mod">
          <ac:chgData name="Julie Koesmarno" userId="31fed1c3-d6ac-4405-b68d-1920c7681777" providerId="ADAL" clId="{429DE936-7A55-4BB7-B83E-E36523B6DAF3}" dt="2020-08-24T06:25:33.740" v="545" actId="207"/>
          <ac:spMkLst>
            <pc:docMk/>
            <pc:sldMk cId="534973708" sldId="1638"/>
            <ac:spMk id="10" creationId="{AACC7FF3-A92F-4108-9427-DC6729767B2E}"/>
          </ac:spMkLst>
        </pc:spChg>
        <pc:spChg chg="mod">
          <ac:chgData name="Julie Koesmarno" userId="31fed1c3-d6ac-4405-b68d-1920c7681777" providerId="ADAL" clId="{429DE936-7A55-4BB7-B83E-E36523B6DAF3}" dt="2020-08-24T06:25:33.740" v="545" actId="207"/>
          <ac:spMkLst>
            <pc:docMk/>
            <pc:sldMk cId="534973708" sldId="1638"/>
            <ac:spMk id="16" creationId="{3E8F4730-5D68-47FE-B778-860B27B76189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18" creationId="{584DD184-2E7E-46FA-924C-B160D6C125CB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19" creationId="{2D02CA88-EE84-4D3A-87A4-EB9B31D18B27}"/>
          </ac:spMkLst>
        </pc:spChg>
        <pc:spChg chg="mod">
          <ac:chgData name="Julie Koesmarno" userId="31fed1c3-d6ac-4405-b68d-1920c7681777" providerId="ADAL" clId="{429DE936-7A55-4BB7-B83E-E36523B6DAF3}" dt="2020-08-24T06:25:33.740" v="545" actId="207"/>
          <ac:spMkLst>
            <pc:docMk/>
            <pc:sldMk cId="534973708" sldId="1638"/>
            <ac:spMk id="21" creationId="{C5ED1AD3-D649-45EA-81A3-A949399A5A96}"/>
          </ac:spMkLst>
        </pc:spChg>
        <pc:spChg chg="mod">
          <ac:chgData name="Julie Koesmarno" userId="31fed1c3-d6ac-4405-b68d-1920c7681777" providerId="ADAL" clId="{429DE936-7A55-4BB7-B83E-E36523B6DAF3}" dt="2020-08-24T06:25:47.110" v="547" actId="207"/>
          <ac:spMkLst>
            <pc:docMk/>
            <pc:sldMk cId="534973708" sldId="1638"/>
            <ac:spMk id="23" creationId="{250B1ECC-A799-4369-8B9F-CC82A63065CD}"/>
          </ac:spMkLst>
        </pc:spChg>
        <pc:grpChg chg="mod ord">
          <ac:chgData name="Julie Koesmarno" userId="31fed1c3-d6ac-4405-b68d-1920c7681777" providerId="ADAL" clId="{429DE936-7A55-4BB7-B83E-E36523B6DAF3}" dt="2020-08-24T06:44:59.595" v="710" actId="171"/>
          <ac:grpSpMkLst>
            <pc:docMk/>
            <pc:sldMk cId="534973708" sldId="1638"/>
            <ac:grpSpMk id="14" creationId="{512F197D-288A-4F8D-8CD6-67E2EA92EF63}"/>
          </ac:grpSpMkLst>
        </pc:grpChg>
        <pc:grpChg chg="mod">
          <ac:chgData name="Julie Koesmarno" userId="31fed1c3-d6ac-4405-b68d-1920c7681777" providerId="ADAL" clId="{429DE936-7A55-4BB7-B83E-E36523B6DAF3}" dt="2020-08-24T06:25:47.110" v="547" actId="207"/>
          <ac:grpSpMkLst>
            <pc:docMk/>
            <pc:sldMk cId="534973708" sldId="1638"/>
            <ac:grpSpMk id="15" creationId="{4652C47C-5AD5-491E-9689-C82B8D613551}"/>
          </ac:grpSpMkLst>
        </pc:grpChg>
        <pc:grpChg chg="mod ord">
          <ac:chgData name="Julie Koesmarno" userId="31fed1c3-d6ac-4405-b68d-1920c7681777" providerId="ADAL" clId="{429DE936-7A55-4BB7-B83E-E36523B6DAF3}" dt="2020-08-24T06:44:59.595" v="710" actId="171"/>
          <ac:grpSpMkLst>
            <pc:docMk/>
            <pc:sldMk cId="534973708" sldId="1638"/>
            <ac:grpSpMk id="20" creationId="{BE8F9C22-94B9-48F1-AFDB-A050AE08A446}"/>
          </ac:grpSpMkLst>
        </pc:grpChg>
        <pc:picChg chg="mod">
          <ac:chgData name="Julie Koesmarno" userId="31fed1c3-d6ac-4405-b68d-1920c7681777" providerId="ADAL" clId="{429DE936-7A55-4BB7-B83E-E36523B6DAF3}" dt="2020-08-24T06:46:14.293" v="719" actId="1582"/>
          <ac:picMkLst>
            <pc:docMk/>
            <pc:sldMk cId="534973708" sldId="1638"/>
            <ac:picMk id="12" creationId="{2767671A-1339-47DB-91BD-CCF226E4A8DE}"/>
          </ac:picMkLst>
        </pc:picChg>
        <pc:picChg chg="mod">
          <ac:chgData name="Julie Koesmarno" userId="31fed1c3-d6ac-4405-b68d-1920c7681777" providerId="ADAL" clId="{429DE936-7A55-4BB7-B83E-E36523B6DAF3}" dt="2020-08-24T06:45:58.665" v="717" actId="1582"/>
          <ac:picMkLst>
            <pc:docMk/>
            <pc:sldMk cId="534973708" sldId="1638"/>
            <ac:picMk id="17" creationId="{33033C5F-4FE9-4D72-8EC1-61276BF5C08C}"/>
          </ac:picMkLst>
        </pc:picChg>
        <pc:picChg chg="mod">
          <ac:chgData name="Julie Koesmarno" userId="31fed1c3-d6ac-4405-b68d-1920c7681777" providerId="ADAL" clId="{429DE936-7A55-4BB7-B83E-E36523B6DAF3}" dt="2020-08-24T06:45:43.736" v="715" actId="208"/>
          <ac:picMkLst>
            <pc:docMk/>
            <pc:sldMk cId="534973708" sldId="1638"/>
            <ac:picMk id="22" creationId="{BE612990-C4B9-46E5-8EE8-F95FA5F877B3}"/>
          </ac:picMkLst>
        </pc:picChg>
      </pc:sldChg>
      <pc:sldChg chg="modSp mod">
        <pc:chgData name="Julie Koesmarno" userId="31fed1c3-d6ac-4405-b68d-1920c7681777" providerId="ADAL" clId="{429DE936-7A55-4BB7-B83E-E36523B6DAF3}" dt="2020-08-24T06:44:50.355" v="709" actId="171"/>
        <pc:sldMkLst>
          <pc:docMk/>
          <pc:sldMk cId="3916777097" sldId="1639"/>
        </pc:sldMkLst>
        <pc:spChg chg="mod">
          <ac:chgData name="Julie Koesmarno" userId="31fed1c3-d6ac-4405-b68d-1920c7681777" providerId="ADAL" clId="{429DE936-7A55-4BB7-B83E-E36523B6DAF3}" dt="2020-08-24T06:26:12.892" v="549" actId="207"/>
          <ac:spMkLst>
            <pc:docMk/>
            <pc:sldMk cId="3916777097" sldId="1639"/>
            <ac:spMk id="4" creationId="{E5D39378-9577-44F0-A97E-A0337E5C0AD6}"/>
          </ac:spMkLst>
        </pc:spChg>
        <pc:spChg chg="mod ord">
          <ac:chgData name="Julie Koesmarno" userId="31fed1c3-d6ac-4405-b68d-1920c7681777" providerId="ADAL" clId="{429DE936-7A55-4BB7-B83E-E36523B6DAF3}" dt="2020-08-24T06:44:50.355" v="709" actId="171"/>
          <ac:spMkLst>
            <pc:docMk/>
            <pc:sldMk cId="3916777097" sldId="1639"/>
            <ac:spMk id="9" creationId="{D443915D-8247-4EA2-B57D-FEDAB59802A2}"/>
          </ac:spMkLst>
        </pc:spChg>
        <pc:spChg chg="mod ord">
          <ac:chgData name="Julie Koesmarno" userId="31fed1c3-d6ac-4405-b68d-1920c7681777" providerId="ADAL" clId="{429DE936-7A55-4BB7-B83E-E36523B6DAF3}" dt="2020-08-24T06:44:50.355" v="709" actId="171"/>
          <ac:spMkLst>
            <pc:docMk/>
            <pc:sldMk cId="3916777097" sldId="1639"/>
            <ac:spMk id="10" creationId="{AACC7FF3-A92F-4108-9427-DC6729767B2E}"/>
          </ac:spMkLst>
        </pc:spChg>
        <pc:spChg chg="mod">
          <ac:chgData name="Julie Koesmarno" userId="31fed1c3-d6ac-4405-b68d-1920c7681777" providerId="ADAL" clId="{429DE936-7A55-4BB7-B83E-E36523B6DAF3}" dt="2020-08-24T06:26:24.781" v="551" actId="207"/>
          <ac:spMkLst>
            <pc:docMk/>
            <pc:sldMk cId="3916777097" sldId="1639"/>
            <ac:spMk id="16" creationId="{3E8F4730-5D68-47FE-B778-860B27B76189}"/>
          </ac:spMkLst>
        </pc:spChg>
        <pc:spChg chg="mod">
          <ac:chgData name="Julie Koesmarno" userId="31fed1c3-d6ac-4405-b68d-1920c7681777" providerId="ADAL" clId="{429DE936-7A55-4BB7-B83E-E36523B6DAF3}" dt="2020-08-24T06:26:12.892" v="549" actId="207"/>
          <ac:spMkLst>
            <pc:docMk/>
            <pc:sldMk cId="3916777097" sldId="1639"/>
            <ac:spMk id="27" creationId="{AE7B1A46-E364-4B3F-975E-CE14F08D8912}"/>
          </ac:spMkLst>
        </pc:spChg>
        <pc:spChg chg="mod">
          <ac:chgData name="Julie Koesmarno" userId="31fed1c3-d6ac-4405-b68d-1920c7681777" providerId="ADAL" clId="{429DE936-7A55-4BB7-B83E-E36523B6DAF3}" dt="2020-08-24T06:26:12.892" v="549" actId="207"/>
          <ac:spMkLst>
            <pc:docMk/>
            <pc:sldMk cId="3916777097" sldId="1639"/>
            <ac:spMk id="35" creationId="{F9367592-7716-4680-83EB-652215DBAC28}"/>
          </ac:spMkLst>
        </pc:spChg>
        <pc:spChg chg="mod">
          <ac:chgData name="Julie Koesmarno" userId="31fed1c3-d6ac-4405-b68d-1920c7681777" providerId="ADAL" clId="{429DE936-7A55-4BB7-B83E-E36523B6DAF3}" dt="2020-08-24T06:26:12.892" v="549" actId="207"/>
          <ac:spMkLst>
            <pc:docMk/>
            <pc:sldMk cId="3916777097" sldId="1639"/>
            <ac:spMk id="36" creationId="{E0AABD63-F725-48AD-B062-8A2B1B7A15A5}"/>
          </ac:spMkLst>
        </pc:spChg>
        <pc:grpChg chg="mod ord">
          <ac:chgData name="Julie Koesmarno" userId="31fed1c3-d6ac-4405-b68d-1920c7681777" providerId="ADAL" clId="{429DE936-7A55-4BB7-B83E-E36523B6DAF3}" dt="2020-08-24T06:44:50.355" v="709" actId="171"/>
          <ac:grpSpMkLst>
            <pc:docMk/>
            <pc:sldMk cId="3916777097" sldId="1639"/>
            <ac:grpSpMk id="15" creationId="{4652C47C-5AD5-491E-9689-C82B8D613551}"/>
          </ac:grpSpMkLst>
        </pc:grpChg>
        <pc:picChg chg="mod">
          <ac:chgData name="Julie Koesmarno" userId="31fed1c3-d6ac-4405-b68d-1920c7681777" providerId="ADAL" clId="{429DE936-7A55-4BB7-B83E-E36523B6DAF3}" dt="2020-08-24T06:26:21.747" v="550" actId="207"/>
          <ac:picMkLst>
            <pc:docMk/>
            <pc:sldMk cId="3916777097" sldId="1639"/>
            <ac:picMk id="17" creationId="{33033C5F-4FE9-4D72-8EC1-61276BF5C08C}"/>
          </ac:picMkLst>
        </pc:picChg>
      </pc:sldChg>
      <pc:sldChg chg="modSp del mod">
        <pc:chgData name="Julie Koesmarno" userId="31fed1c3-d6ac-4405-b68d-1920c7681777" providerId="ADAL" clId="{429DE936-7A55-4BB7-B83E-E36523B6DAF3}" dt="2020-08-24T07:20:39.382" v="1294" actId="47"/>
        <pc:sldMkLst>
          <pc:docMk/>
          <pc:sldMk cId="4136235175" sldId="1641"/>
        </pc:sldMkLst>
        <pc:spChg chg="mod">
          <ac:chgData name="Julie Koesmarno" userId="31fed1c3-d6ac-4405-b68d-1920c7681777" providerId="ADAL" clId="{429DE936-7A55-4BB7-B83E-E36523B6DAF3}" dt="2020-08-24T07:19:44.904" v="1266" actId="207"/>
          <ac:spMkLst>
            <pc:docMk/>
            <pc:sldMk cId="4136235175" sldId="1641"/>
            <ac:spMk id="41" creationId="{856EF455-BC90-4B4C-B19A-86D3651C6640}"/>
          </ac:spMkLst>
        </pc:spChg>
      </pc:sldChg>
      <pc:sldChg chg="addSp delSp modSp mod delAnim modAnim">
        <pc:chgData name="Julie Koesmarno" userId="31fed1c3-d6ac-4405-b68d-1920c7681777" providerId="ADAL" clId="{429DE936-7A55-4BB7-B83E-E36523B6DAF3}" dt="2020-08-24T07:31:03.390" v="1409"/>
        <pc:sldMkLst>
          <pc:docMk/>
          <pc:sldMk cId="3918062820" sldId="1642"/>
        </pc:sldMkLst>
        <pc:spChg chg="add mod">
          <ac:chgData name="Julie Koesmarno" userId="31fed1c3-d6ac-4405-b68d-1920c7681777" providerId="ADAL" clId="{429DE936-7A55-4BB7-B83E-E36523B6DAF3}" dt="2020-08-24T07:28:12.918" v="1405" actId="1076"/>
          <ac:spMkLst>
            <pc:docMk/>
            <pc:sldMk cId="3918062820" sldId="1642"/>
            <ac:spMk id="2" creationId="{05C594C8-FD46-4C27-8BBB-010946089D62}"/>
          </ac:spMkLst>
        </pc:spChg>
        <pc:spChg chg="mod">
          <ac:chgData name="Julie Koesmarno" userId="31fed1c3-d6ac-4405-b68d-1920c7681777" providerId="ADAL" clId="{429DE936-7A55-4BB7-B83E-E36523B6DAF3}" dt="2020-08-24T07:28:31.306" v="1408" actId="255"/>
          <ac:spMkLst>
            <pc:docMk/>
            <pc:sldMk cId="3918062820" sldId="1642"/>
            <ac:spMk id="3" creationId="{DDA696E1-6956-4F39-9B63-AF230C844238}"/>
          </ac:spMkLst>
        </pc:spChg>
        <pc:spChg chg="mod">
          <ac:chgData name="Julie Koesmarno" userId="31fed1c3-d6ac-4405-b68d-1920c7681777" providerId="ADAL" clId="{429DE936-7A55-4BB7-B83E-E36523B6DAF3}" dt="2020-08-24T07:28:26.275" v="1407" actId="255"/>
          <ac:spMkLst>
            <pc:docMk/>
            <pc:sldMk cId="3918062820" sldId="1642"/>
            <ac:spMk id="4" creationId="{C3A3E436-0DF2-484D-A870-DEE31DA52028}"/>
          </ac:spMkLst>
        </pc:spChg>
        <pc:spChg chg="del">
          <ac:chgData name="Julie Koesmarno" userId="31fed1c3-d6ac-4405-b68d-1920c7681777" providerId="ADAL" clId="{429DE936-7A55-4BB7-B83E-E36523B6DAF3}" dt="2020-08-24T07:21:08.883" v="1295" actId="478"/>
          <ac:spMkLst>
            <pc:docMk/>
            <pc:sldMk cId="3918062820" sldId="1642"/>
            <ac:spMk id="5" creationId="{D2E54D52-D6CD-4EBB-A8AD-91A9E032053C}"/>
          </ac:spMkLst>
        </pc:spChg>
      </pc:sldChg>
      <pc:sldChg chg="modSp mod">
        <pc:chgData name="Julie Koesmarno" userId="31fed1c3-d6ac-4405-b68d-1920c7681777" providerId="ADAL" clId="{429DE936-7A55-4BB7-B83E-E36523B6DAF3}" dt="2020-08-24T07:25:22.053" v="1389" actId="1076"/>
        <pc:sldMkLst>
          <pc:docMk/>
          <pc:sldMk cId="2314007726" sldId="1643"/>
        </pc:sldMkLst>
        <pc:spChg chg="mod">
          <ac:chgData name="Julie Koesmarno" userId="31fed1c3-d6ac-4405-b68d-1920c7681777" providerId="ADAL" clId="{429DE936-7A55-4BB7-B83E-E36523B6DAF3}" dt="2020-08-24T07:25:22.053" v="1389" actId="1076"/>
          <ac:spMkLst>
            <pc:docMk/>
            <pc:sldMk cId="2314007726" sldId="1643"/>
            <ac:spMk id="3" creationId="{E90DD103-D65E-4E85-9875-E2BFA2AE2C1C}"/>
          </ac:spMkLst>
        </pc:spChg>
        <pc:picChg chg="mod">
          <ac:chgData name="Julie Koesmarno" userId="31fed1c3-d6ac-4405-b68d-1920c7681777" providerId="ADAL" clId="{429DE936-7A55-4BB7-B83E-E36523B6DAF3}" dt="2020-08-24T07:25:05.343" v="1385" actId="1076"/>
          <ac:picMkLst>
            <pc:docMk/>
            <pc:sldMk cId="2314007726" sldId="1643"/>
            <ac:picMk id="7" creationId="{AF762D3B-3BD5-41E8-98E8-23A3A7483CE9}"/>
          </ac:picMkLst>
        </pc:picChg>
      </pc:sldChg>
      <pc:sldChg chg="add del">
        <pc:chgData name="Julie Koesmarno" userId="31fed1c3-d6ac-4405-b68d-1920c7681777" providerId="ADAL" clId="{429DE936-7A55-4BB7-B83E-E36523B6DAF3}" dt="2020-08-24T07:07:18.491" v="1087" actId="47"/>
        <pc:sldMkLst>
          <pc:docMk/>
          <pc:sldMk cId="1753972487" sldId="1647"/>
        </pc:sldMkLst>
      </pc:sldChg>
      <pc:sldChg chg="addSp modSp mod">
        <pc:chgData name="Julie Koesmarno" userId="31fed1c3-d6ac-4405-b68d-1920c7681777" providerId="ADAL" clId="{429DE936-7A55-4BB7-B83E-E36523B6DAF3}" dt="2020-08-24T07:26:53.691" v="1393" actId="20577"/>
        <pc:sldMkLst>
          <pc:docMk/>
          <pc:sldMk cId="822513614" sldId="1648"/>
        </pc:sldMkLst>
        <pc:spChg chg="mod">
          <ac:chgData name="Julie Koesmarno" userId="31fed1c3-d6ac-4405-b68d-1920c7681777" providerId="ADAL" clId="{429DE936-7A55-4BB7-B83E-E36523B6DAF3}" dt="2020-08-24T07:26:53.691" v="1393" actId="20577"/>
          <ac:spMkLst>
            <pc:docMk/>
            <pc:sldMk cId="822513614" sldId="1648"/>
            <ac:spMk id="11" creationId="{406ADE30-ADA6-4153-8683-9D536E54EBA4}"/>
          </ac:spMkLst>
        </pc:spChg>
        <pc:spChg chg="mod">
          <ac:chgData name="Julie Koesmarno" userId="31fed1c3-d6ac-4405-b68d-1920c7681777" providerId="ADAL" clId="{429DE936-7A55-4BB7-B83E-E36523B6DAF3}" dt="2020-08-24T07:04:49.113" v="1020" actId="14100"/>
          <ac:spMkLst>
            <pc:docMk/>
            <pc:sldMk cId="822513614" sldId="1648"/>
            <ac:spMk id="12" creationId="{431A11E3-76D6-4F7B-BB60-5919363B33D1}"/>
          </ac:spMkLst>
        </pc:spChg>
        <pc:picChg chg="add mod">
          <ac:chgData name="Julie Koesmarno" userId="31fed1c3-d6ac-4405-b68d-1920c7681777" providerId="ADAL" clId="{429DE936-7A55-4BB7-B83E-E36523B6DAF3}" dt="2020-08-24T07:05:03.985" v="1024" actId="1076"/>
          <ac:picMkLst>
            <pc:docMk/>
            <pc:sldMk cId="822513614" sldId="1648"/>
            <ac:picMk id="2" creationId="{9CD83D48-7DCD-4459-8DEA-EFD6801223C5}"/>
          </ac:picMkLst>
        </pc:picChg>
      </pc:sldChg>
      <pc:sldChg chg="del">
        <pc:chgData name="Julie Koesmarno" userId="31fed1c3-d6ac-4405-b68d-1920c7681777" providerId="ADAL" clId="{429DE936-7A55-4BB7-B83E-E36523B6DAF3}" dt="2020-08-24T01:37:35.577" v="1" actId="47"/>
        <pc:sldMkLst>
          <pc:docMk/>
          <pc:sldMk cId="1177706237" sldId="1649"/>
        </pc:sldMkLst>
      </pc:sldChg>
      <pc:sldChg chg="del">
        <pc:chgData name="Julie Koesmarno" userId="31fed1c3-d6ac-4405-b68d-1920c7681777" providerId="ADAL" clId="{429DE936-7A55-4BB7-B83E-E36523B6DAF3}" dt="2020-08-24T01:37:33.987" v="0" actId="47"/>
        <pc:sldMkLst>
          <pc:docMk/>
          <pc:sldMk cId="929241781" sldId="1650"/>
        </pc:sldMkLst>
      </pc:sldChg>
      <pc:sldChg chg="del">
        <pc:chgData name="Julie Koesmarno" userId="31fed1c3-d6ac-4405-b68d-1920c7681777" providerId="ADAL" clId="{429DE936-7A55-4BB7-B83E-E36523B6DAF3}" dt="2020-08-24T01:37:33.987" v="0" actId="47"/>
        <pc:sldMkLst>
          <pc:docMk/>
          <pc:sldMk cId="2904009342" sldId="1651"/>
        </pc:sldMkLst>
      </pc:sldChg>
      <pc:sldChg chg="del">
        <pc:chgData name="Julie Koesmarno" userId="31fed1c3-d6ac-4405-b68d-1920c7681777" providerId="ADAL" clId="{429DE936-7A55-4BB7-B83E-E36523B6DAF3}" dt="2020-08-24T07:36:46.967" v="1421" actId="47"/>
        <pc:sldMkLst>
          <pc:docMk/>
          <pc:sldMk cId="3529795699" sldId="1652"/>
        </pc:sldMkLst>
      </pc:sldChg>
      <pc:sldChg chg="modSp mod">
        <pc:chgData name="Julie Koesmarno" userId="31fed1c3-d6ac-4405-b68d-1920c7681777" providerId="ADAL" clId="{429DE936-7A55-4BB7-B83E-E36523B6DAF3}" dt="2020-08-26T02:51:17.974" v="1978" actId="20577"/>
        <pc:sldMkLst>
          <pc:docMk/>
          <pc:sldMk cId="2101868546" sldId="1653"/>
        </pc:sldMkLst>
        <pc:spChg chg="mod">
          <ac:chgData name="Julie Koesmarno" userId="31fed1c3-d6ac-4405-b68d-1920c7681777" providerId="ADAL" clId="{429DE936-7A55-4BB7-B83E-E36523B6DAF3}" dt="2020-08-24T07:26:56.835" v="1395" actId="20577"/>
          <ac:spMkLst>
            <pc:docMk/>
            <pc:sldMk cId="2101868546" sldId="1653"/>
            <ac:spMk id="11" creationId="{406ADE30-ADA6-4153-8683-9D536E54EBA4}"/>
          </ac:spMkLst>
        </pc:spChg>
        <pc:spChg chg="mod">
          <ac:chgData name="Julie Koesmarno" userId="31fed1c3-d6ac-4405-b68d-1920c7681777" providerId="ADAL" clId="{429DE936-7A55-4BB7-B83E-E36523B6DAF3}" dt="2020-08-26T02:51:17.974" v="1978" actId="20577"/>
          <ac:spMkLst>
            <pc:docMk/>
            <pc:sldMk cId="2101868546" sldId="1653"/>
            <ac:spMk id="12" creationId="{431A11E3-76D6-4F7B-BB60-5919363B33D1}"/>
          </ac:spMkLst>
        </pc:spChg>
      </pc:sldChg>
      <pc:sldChg chg="addSp delSp modSp new del mod modClrScheme chgLayout">
        <pc:chgData name="Julie Koesmarno" userId="31fed1c3-d6ac-4405-b68d-1920c7681777" providerId="ADAL" clId="{429DE936-7A55-4BB7-B83E-E36523B6DAF3}" dt="2020-08-24T02:15:01.108" v="535" actId="47"/>
        <pc:sldMkLst>
          <pc:docMk/>
          <pc:sldMk cId="2077413358" sldId="1654"/>
        </pc:sldMkLst>
        <pc:spChg chg="mod ord">
          <ac:chgData name="Julie Koesmarno" userId="31fed1c3-d6ac-4405-b68d-1920c7681777" providerId="ADAL" clId="{429DE936-7A55-4BB7-B83E-E36523B6DAF3}" dt="2020-08-24T02:14:29.213" v="519" actId="21"/>
          <ac:spMkLst>
            <pc:docMk/>
            <pc:sldMk cId="2077413358" sldId="1654"/>
            <ac:spMk id="2" creationId="{949CB6D7-51D0-4ACF-ADCC-BE48D19F83B7}"/>
          </ac:spMkLst>
        </pc:spChg>
        <pc:spChg chg="add">
          <ac:chgData name="Julie Koesmarno" userId="31fed1c3-d6ac-4405-b68d-1920c7681777" providerId="ADAL" clId="{429DE936-7A55-4BB7-B83E-E36523B6DAF3}" dt="2020-08-24T02:14:14.274" v="515" actId="22"/>
          <ac:spMkLst>
            <pc:docMk/>
            <pc:sldMk cId="2077413358" sldId="1654"/>
            <ac:spMk id="6" creationId="{EC62D7FB-E691-44A2-81EE-FD2C5788642E}"/>
          </ac:spMkLst>
        </pc:spChg>
        <pc:picChg chg="add del mod">
          <ac:chgData name="Julie Koesmarno" userId="31fed1c3-d6ac-4405-b68d-1920c7681777" providerId="ADAL" clId="{429DE936-7A55-4BB7-B83E-E36523B6DAF3}" dt="2020-08-24T02:14:57.509" v="533" actId="21"/>
          <ac:picMkLst>
            <pc:docMk/>
            <pc:sldMk cId="2077413358" sldId="1654"/>
            <ac:picMk id="4" creationId="{0663DEB9-92AB-419F-98C2-D5C39C809142}"/>
          </ac:picMkLst>
        </pc:picChg>
      </pc:sldChg>
      <pc:sldChg chg="addSp delSp modSp new add del mod ord modClrScheme modAnim chgLayout">
        <pc:chgData name="Julie Koesmarno" userId="31fed1c3-d6ac-4405-b68d-1920c7681777" providerId="ADAL" clId="{429DE936-7A55-4BB7-B83E-E36523B6DAF3}" dt="2020-08-26T02:32:02.522" v="1532" actId="47"/>
        <pc:sldMkLst>
          <pc:docMk/>
          <pc:sldMk cId="917575774" sldId="1655"/>
        </pc:sldMkLst>
        <pc:spChg chg="del">
          <ac:chgData name="Julie Koesmarno" userId="31fed1c3-d6ac-4405-b68d-1920c7681777" providerId="ADAL" clId="{429DE936-7A55-4BB7-B83E-E36523B6DAF3}" dt="2020-08-24T02:08:21.583" v="105" actId="700"/>
          <ac:spMkLst>
            <pc:docMk/>
            <pc:sldMk cId="917575774" sldId="1655"/>
            <ac:spMk id="2" creationId="{80586F77-D244-418D-A4B0-DE2ED1719F8A}"/>
          </ac:spMkLst>
        </pc:spChg>
        <pc:spChg chg="add del">
          <ac:chgData name="Julie Koesmarno" userId="31fed1c3-d6ac-4405-b68d-1920c7681777" providerId="ADAL" clId="{429DE936-7A55-4BB7-B83E-E36523B6DAF3}" dt="2020-08-24T02:06:28.344" v="80" actId="11529"/>
          <ac:spMkLst>
            <pc:docMk/>
            <pc:sldMk cId="917575774" sldId="1655"/>
            <ac:spMk id="3" creationId="{E2449AE1-8E07-4F25-8645-A173CECC46FF}"/>
          </ac:spMkLst>
        </pc:spChg>
        <pc:spChg chg="add mod">
          <ac:chgData name="Julie Koesmarno" userId="31fed1c3-d6ac-4405-b68d-1920c7681777" providerId="ADAL" clId="{429DE936-7A55-4BB7-B83E-E36523B6DAF3}" dt="2020-08-24T06:47:18.802" v="729" actId="20577"/>
          <ac:spMkLst>
            <pc:docMk/>
            <pc:sldMk cId="917575774" sldId="1655"/>
            <ac:spMk id="4" creationId="{A963E599-CDAD-4EA1-8A54-F598BC0FCE93}"/>
          </ac:spMkLst>
        </pc:spChg>
        <pc:spChg chg="add mod">
          <ac:chgData name="Julie Koesmarno" userId="31fed1c3-d6ac-4405-b68d-1920c7681777" providerId="ADAL" clId="{429DE936-7A55-4BB7-B83E-E36523B6DAF3}" dt="2020-08-24T06:47:10.184" v="726" actId="207"/>
          <ac:spMkLst>
            <pc:docMk/>
            <pc:sldMk cId="917575774" sldId="1655"/>
            <ac:spMk id="5" creationId="{D1F6212B-8635-4E6C-A621-DCB5CE533899}"/>
          </ac:spMkLst>
        </pc:spChg>
        <pc:spChg chg="add mod">
          <ac:chgData name="Julie Koesmarno" userId="31fed1c3-d6ac-4405-b68d-1920c7681777" providerId="ADAL" clId="{429DE936-7A55-4BB7-B83E-E36523B6DAF3}" dt="2020-08-24T06:50:05.296" v="786" actId="20577"/>
          <ac:spMkLst>
            <pc:docMk/>
            <pc:sldMk cId="917575774" sldId="1655"/>
            <ac:spMk id="6" creationId="{A31BBDB3-7357-401D-8953-DEDB178344D2}"/>
          </ac:spMkLst>
        </pc:spChg>
        <pc:grpChg chg="add">
          <ac:chgData name="Julie Koesmarno" userId="31fed1c3-d6ac-4405-b68d-1920c7681777" providerId="ADAL" clId="{429DE936-7A55-4BB7-B83E-E36523B6DAF3}" dt="2020-08-24T06:48:01.810" v="735" actId="164"/>
          <ac:grpSpMkLst>
            <pc:docMk/>
            <pc:sldMk cId="917575774" sldId="1655"/>
            <ac:grpSpMk id="7" creationId="{E75DF57D-884B-4DDF-BCFB-ED517D684CFB}"/>
          </ac:grpSpMkLst>
        </pc:grpChg>
      </pc:sldChg>
      <pc:sldChg chg="addSp delSp modSp add del mod">
        <pc:chgData name="Julie Koesmarno" userId="31fed1c3-d6ac-4405-b68d-1920c7681777" providerId="ADAL" clId="{429DE936-7A55-4BB7-B83E-E36523B6DAF3}" dt="2020-08-24T08:10:41.870" v="1458" actId="47"/>
        <pc:sldMkLst>
          <pc:docMk/>
          <pc:sldMk cId="335069388" sldId="1656"/>
        </pc:sldMkLst>
        <pc:spChg chg="add del">
          <ac:chgData name="Julie Koesmarno" userId="31fed1c3-d6ac-4405-b68d-1920c7681777" providerId="ADAL" clId="{429DE936-7A55-4BB7-B83E-E36523B6DAF3}" dt="2020-08-24T06:47:47.320" v="732" actId="22"/>
          <ac:spMkLst>
            <pc:docMk/>
            <pc:sldMk cId="335069388" sldId="1656"/>
            <ac:spMk id="3" creationId="{A3E9884C-A34A-4378-A182-99DB6B7679F9}"/>
          </ac:spMkLst>
        </pc:spChg>
        <pc:spChg chg="add del">
          <ac:chgData name="Julie Koesmarno" userId="31fed1c3-d6ac-4405-b68d-1920c7681777" providerId="ADAL" clId="{429DE936-7A55-4BB7-B83E-E36523B6DAF3}" dt="2020-08-24T06:47:51.664" v="734" actId="478"/>
          <ac:spMkLst>
            <pc:docMk/>
            <pc:sldMk cId="335069388" sldId="1656"/>
            <ac:spMk id="4" creationId="{A963E599-CDAD-4EA1-8A54-F598BC0FCE93}"/>
          </ac:spMkLst>
        </pc:spChg>
        <pc:spChg chg="del">
          <ac:chgData name="Julie Koesmarno" userId="31fed1c3-d6ac-4405-b68d-1920c7681777" providerId="ADAL" clId="{429DE936-7A55-4BB7-B83E-E36523B6DAF3}" dt="2020-08-24T06:47:51.664" v="734" actId="478"/>
          <ac:spMkLst>
            <pc:docMk/>
            <pc:sldMk cId="335069388" sldId="1656"/>
            <ac:spMk id="5" creationId="{D1F6212B-8635-4E6C-A621-DCB5CE533899}"/>
          </ac:spMkLst>
        </pc:spChg>
        <pc:spChg chg="mod">
          <ac:chgData name="Julie Koesmarno" userId="31fed1c3-d6ac-4405-b68d-1920c7681777" providerId="ADAL" clId="{429DE936-7A55-4BB7-B83E-E36523B6DAF3}" dt="2020-08-24T02:14:53.956" v="532" actId="403"/>
          <ac:spMkLst>
            <pc:docMk/>
            <pc:sldMk cId="335069388" sldId="1656"/>
            <ac:spMk id="6" creationId="{A31BBDB3-7357-401D-8953-DEDB178344D2}"/>
          </ac:spMkLst>
        </pc:spChg>
        <pc:spChg chg="mod">
          <ac:chgData name="Julie Koesmarno" userId="31fed1c3-d6ac-4405-b68d-1920c7681777" providerId="ADAL" clId="{429DE936-7A55-4BB7-B83E-E36523B6DAF3}" dt="2020-08-24T06:48:05.284" v="736"/>
          <ac:spMkLst>
            <pc:docMk/>
            <pc:sldMk cId="335069388" sldId="1656"/>
            <ac:spMk id="10" creationId="{7CC454EB-4D1E-4FB0-B1A0-D23AA4212CF1}"/>
          </ac:spMkLst>
        </pc:spChg>
        <pc:spChg chg="mod">
          <ac:chgData name="Julie Koesmarno" userId="31fed1c3-d6ac-4405-b68d-1920c7681777" providerId="ADAL" clId="{429DE936-7A55-4BB7-B83E-E36523B6DAF3}" dt="2020-08-24T06:48:05.284" v="736"/>
          <ac:spMkLst>
            <pc:docMk/>
            <pc:sldMk cId="335069388" sldId="1656"/>
            <ac:spMk id="11" creationId="{9EB62BBB-8CAE-471B-9C3B-43E9F1AF8C82}"/>
          </ac:spMkLst>
        </pc:spChg>
        <pc:grpChg chg="add mod">
          <ac:chgData name="Julie Koesmarno" userId="31fed1c3-d6ac-4405-b68d-1920c7681777" providerId="ADAL" clId="{429DE936-7A55-4BB7-B83E-E36523B6DAF3}" dt="2020-08-24T06:48:05.284" v="736"/>
          <ac:grpSpMkLst>
            <pc:docMk/>
            <pc:sldMk cId="335069388" sldId="1656"/>
            <ac:grpSpMk id="9" creationId="{DB14FAD2-FB6B-40CC-829E-D110042E3006}"/>
          </ac:grpSpMkLst>
        </pc:grpChg>
        <pc:picChg chg="add">
          <ac:chgData name="Julie Koesmarno" userId="31fed1c3-d6ac-4405-b68d-1920c7681777" providerId="ADAL" clId="{429DE936-7A55-4BB7-B83E-E36523B6DAF3}" dt="2020-08-24T02:14:59.017" v="534" actId="22"/>
          <ac:picMkLst>
            <pc:docMk/>
            <pc:sldMk cId="335069388" sldId="1656"/>
            <ac:picMk id="2" creationId="{7FBA863F-7A4C-4CC5-A1D6-D25B0AE38AD8}"/>
          </ac:picMkLst>
        </pc:picChg>
      </pc:sldChg>
      <pc:sldChg chg="modSp add del mod ord">
        <pc:chgData name="Julie Koesmarno" userId="31fed1c3-d6ac-4405-b68d-1920c7681777" providerId="ADAL" clId="{429DE936-7A55-4BB7-B83E-E36523B6DAF3}" dt="2020-08-24T02:13:40.011" v="506" actId="47"/>
        <pc:sldMkLst>
          <pc:docMk/>
          <pc:sldMk cId="798470365" sldId="1656"/>
        </pc:sldMkLst>
        <pc:spChg chg="mod">
          <ac:chgData name="Julie Koesmarno" userId="31fed1c3-d6ac-4405-b68d-1920c7681777" providerId="ADAL" clId="{429DE936-7A55-4BB7-B83E-E36523B6DAF3}" dt="2020-08-24T02:13:00.733" v="494" actId="20577"/>
          <ac:spMkLst>
            <pc:docMk/>
            <pc:sldMk cId="798470365" sldId="1656"/>
            <ac:spMk id="5" creationId="{D1F6212B-8635-4E6C-A621-DCB5CE533899}"/>
          </ac:spMkLst>
        </pc:spChg>
      </pc:sldChg>
      <pc:sldChg chg="addSp delSp modSp add del mod ord addAnim delAnim">
        <pc:chgData name="Julie Koesmarno" userId="31fed1c3-d6ac-4405-b68d-1920c7681777" providerId="ADAL" clId="{429DE936-7A55-4BB7-B83E-E36523B6DAF3}" dt="2020-08-24T08:21:44.755" v="1478" actId="47"/>
        <pc:sldMkLst>
          <pc:docMk/>
          <pc:sldMk cId="3085683488" sldId="1657"/>
        </pc:sldMkLst>
        <pc:spChg chg="mod">
          <ac:chgData name="Julie Koesmarno" userId="31fed1c3-d6ac-4405-b68d-1920c7681777" providerId="ADAL" clId="{429DE936-7A55-4BB7-B83E-E36523B6DAF3}" dt="2020-08-24T06:49:10.118" v="772" actId="1076"/>
          <ac:spMkLst>
            <pc:docMk/>
            <pc:sldMk cId="3085683488" sldId="1657"/>
            <ac:spMk id="5" creationId="{D1F6212B-8635-4E6C-A621-DCB5CE533899}"/>
          </ac:spMkLst>
        </pc:spChg>
        <pc:spChg chg="add del">
          <ac:chgData name="Julie Koesmarno" userId="31fed1c3-d6ac-4405-b68d-1920c7681777" providerId="ADAL" clId="{429DE936-7A55-4BB7-B83E-E36523B6DAF3}" dt="2020-08-24T07:33:11.490" v="1411" actId="478"/>
          <ac:spMkLst>
            <pc:docMk/>
            <pc:sldMk cId="3085683488" sldId="1657"/>
            <ac:spMk id="6" creationId="{A31BBDB3-7357-401D-8953-DEDB178344D2}"/>
          </ac:spMkLst>
        </pc:spChg>
        <pc:grpChg chg="mod">
          <ac:chgData name="Julie Koesmarno" userId="31fed1c3-d6ac-4405-b68d-1920c7681777" providerId="ADAL" clId="{429DE936-7A55-4BB7-B83E-E36523B6DAF3}" dt="2020-08-24T06:48:46.697" v="760" actId="14100"/>
          <ac:grpSpMkLst>
            <pc:docMk/>
            <pc:sldMk cId="3085683488" sldId="1657"/>
            <ac:grpSpMk id="7" creationId="{E75DF57D-884B-4DDF-BCFB-ED517D684CFB}"/>
          </ac:grpSpMkLst>
        </pc:grpChg>
        <pc:picChg chg="add mod">
          <ac:chgData name="Julie Koesmarno" userId="31fed1c3-d6ac-4405-b68d-1920c7681777" providerId="ADAL" clId="{429DE936-7A55-4BB7-B83E-E36523B6DAF3}" dt="2020-08-24T07:35:49.837" v="1420" actId="1076"/>
          <ac:picMkLst>
            <pc:docMk/>
            <pc:sldMk cId="3085683488" sldId="1657"/>
            <ac:picMk id="3" creationId="{52949D7C-C5E6-4450-A797-B85C16BACCB0}"/>
          </ac:picMkLst>
        </pc:picChg>
      </pc:sldChg>
      <pc:sldChg chg="addSp delSp modSp add del mod ord modMedia modClrScheme delAnim chgLayout">
        <pc:chgData name="Julie Koesmarno" userId="31fed1c3-d6ac-4405-b68d-1920c7681777" providerId="ADAL" clId="{429DE936-7A55-4BB7-B83E-E36523B6DAF3}" dt="2020-08-24T06:53:17.940" v="813" actId="47"/>
        <pc:sldMkLst>
          <pc:docMk/>
          <pc:sldMk cId="2954343023" sldId="1658"/>
        </pc:sldMkLst>
        <pc:spChg chg="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41" creationId="{856EF455-BC90-4B4C-B19A-86D3651C6640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48" creationId="{2865A846-E6E4-4080-95B1-26BA4EF5BD89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50" creationId="{0881C9BD-FB27-4FCD-A2EA-3E83CBED182C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52" creationId="{7CAA7B6A-28EE-4176-9687-F1998AD751DA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54" creationId="{0F65AF3B-039A-4FD4-8C8E-12120E1E3D8D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56" creationId="{34A9818B-C8CD-4C2A-AF5A-7C88B824CFDD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58" creationId="{122075ED-C137-4CA2-B1C6-624A521F3362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60" creationId="{111A9215-0B56-4864-A76E-83D2747DE3E4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62" creationId="{AD77D68D-22E5-4D62-9035-9650E1E8F690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64" creationId="{22F2D7A9-6EC1-4335-B74B-60C344400665}"/>
          </ac:spMkLst>
        </pc:spChg>
        <pc:spChg chg="add mod">
          <ac:chgData name="Julie Koesmarno" userId="31fed1c3-d6ac-4405-b68d-1920c7681777" providerId="ADAL" clId="{429DE936-7A55-4BB7-B83E-E36523B6DAF3}" dt="2020-08-24T06:52:39.095" v="810" actId="26606"/>
          <ac:spMkLst>
            <pc:docMk/>
            <pc:sldMk cId="2954343023" sldId="1658"/>
            <ac:spMk id="66" creationId="{EBC1ED42-9FC4-41A6-B0F6-4F0E9C48510B}"/>
          </ac:spMkLst>
        </pc:spChg>
        <pc:picChg chg="add del mod ord">
          <ac:chgData name="Julie Koesmarno" userId="31fed1c3-d6ac-4405-b68d-1920c7681777" providerId="ADAL" clId="{429DE936-7A55-4BB7-B83E-E36523B6DAF3}" dt="2020-08-24T06:53:15.434" v="812" actId="478"/>
          <ac:picMkLst>
            <pc:docMk/>
            <pc:sldMk cId="2954343023" sldId="1658"/>
            <ac:picMk id="43" creationId="{66489C75-9660-415D-A698-7C8792D62FEA}"/>
          </ac:picMkLst>
        </pc:picChg>
      </pc:sldChg>
      <pc:sldChg chg="addSp delSp modSp new mod ord modClrScheme modShow chgLayout">
        <pc:chgData name="Julie Koesmarno" userId="31fed1c3-d6ac-4405-b68d-1920c7681777" providerId="ADAL" clId="{429DE936-7A55-4BB7-B83E-E36523B6DAF3}" dt="2020-08-26T02:41:01.123" v="1745" actId="729"/>
        <pc:sldMkLst>
          <pc:docMk/>
          <pc:sldMk cId="3108798444" sldId="1658"/>
        </pc:sldMkLst>
        <pc:spChg chg="del">
          <ac:chgData name="Julie Koesmarno" userId="31fed1c3-d6ac-4405-b68d-1920c7681777" providerId="ADAL" clId="{429DE936-7A55-4BB7-B83E-E36523B6DAF3}" dt="2020-08-24T06:55:08.965" v="816" actId="26606"/>
          <ac:spMkLst>
            <pc:docMk/>
            <pc:sldMk cId="3108798444" sldId="1658"/>
            <ac:spMk id="2" creationId="{D1C525E3-EA92-4821-BE51-56A7344E3769}"/>
          </ac:spMkLst>
        </pc:spChg>
        <pc:spChg chg="del">
          <ac:chgData name="Julie Koesmarno" userId="31fed1c3-d6ac-4405-b68d-1920c7681777" providerId="ADAL" clId="{429DE936-7A55-4BB7-B83E-E36523B6DAF3}" dt="2020-08-24T06:55:08.965" v="816" actId="26606"/>
          <ac:spMkLst>
            <pc:docMk/>
            <pc:sldMk cId="3108798444" sldId="1658"/>
            <ac:spMk id="3" creationId="{60C7A79B-24B1-4000-9720-E0524B03C12C}"/>
          </ac:spMkLst>
        </pc:spChg>
        <pc:spChg chg="add mod">
          <ac:chgData name="Julie Koesmarno" userId="31fed1c3-d6ac-4405-b68d-1920c7681777" providerId="ADAL" clId="{429DE936-7A55-4BB7-B83E-E36523B6DAF3}" dt="2020-08-24T07:10:05.071" v="1116" actId="1076"/>
          <ac:spMkLst>
            <pc:docMk/>
            <pc:sldMk cId="3108798444" sldId="1658"/>
            <ac:spMk id="7" creationId="{9D643956-C5D2-47CE-92E0-F835A4FF2656}"/>
          </ac:spMkLst>
        </pc:spChg>
        <pc:picChg chg="add mod">
          <ac:chgData name="Julie Koesmarno" userId="31fed1c3-d6ac-4405-b68d-1920c7681777" providerId="ADAL" clId="{429DE936-7A55-4BB7-B83E-E36523B6DAF3}" dt="2020-08-24T06:55:57.291" v="840" actId="1076"/>
          <ac:picMkLst>
            <pc:docMk/>
            <pc:sldMk cId="3108798444" sldId="1658"/>
            <ac:picMk id="5" creationId="{197288D8-B04A-42D7-8629-5A01006AD6A4}"/>
          </ac:picMkLst>
        </pc:picChg>
      </pc:sldChg>
      <pc:sldChg chg="addSp modSp add mod ord setBg modShow">
        <pc:chgData name="Julie Koesmarno" userId="31fed1c3-d6ac-4405-b68d-1920c7681777" providerId="ADAL" clId="{429DE936-7A55-4BB7-B83E-E36523B6DAF3}" dt="2020-08-26T02:39:33.521" v="1651" actId="729"/>
        <pc:sldMkLst>
          <pc:docMk/>
          <pc:sldMk cId="1219764956" sldId="1659"/>
        </pc:sldMkLst>
        <pc:spChg chg="add mod">
          <ac:chgData name="Julie Koesmarno" userId="31fed1c3-d6ac-4405-b68d-1920c7681777" providerId="ADAL" clId="{429DE936-7A55-4BB7-B83E-E36523B6DAF3}" dt="2020-08-24T07:09:53.441" v="1111" actId="20577"/>
          <ac:spMkLst>
            <pc:docMk/>
            <pc:sldMk cId="1219764956" sldId="1659"/>
            <ac:spMk id="2" creationId="{AB1D6409-1004-4441-9B48-E69055A44F88}"/>
          </ac:spMkLst>
        </pc:spChg>
        <pc:spChg chg="mod">
          <ac:chgData name="Julie Koesmarno" userId="31fed1c3-d6ac-4405-b68d-1920c7681777" providerId="ADAL" clId="{429DE936-7A55-4BB7-B83E-E36523B6DAF3}" dt="2020-08-24T07:01:01.498" v="918" actId="1076"/>
          <ac:spMkLst>
            <pc:docMk/>
            <pc:sldMk cId="1219764956" sldId="1659"/>
            <ac:spMk id="7" creationId="{9D643956-C5D2-47CE-92E0-F835A4FF2656}"/>
          </ac:spMkLst>
        </pc:spChg>
        <pc:picChg chg="mod">
          <ac:chgData name="Julie Koesmarno" userId="31fed1c3-d6ac-4405-b68d-1920c7681777" providerId="ADAL" clId="{429DE936-7A55-4BB7-B83E-E36523B6DAF3}" dt="2020-08-24T07:00:35.416" v="907" actId="1076"/>
          <ac:picMkLst>
            <pc:docMk/>
            <pc:sldMk cId="1219764956" sldId="1659"/>
            <ac:picMk id="5" creationId="{197288D8-B04A-42D7-8629-5A01006AD6A4}"/>
          </ac:picMkLst>
        </pc:picChg>
      </pc:sldChg>
      <pc:sldChg chg="delSp modSp add mod ord modShow">
        <pc:chgData name="Julie Koesmarno" userId="31fed1c3-d6ac-4405-b68d-1920c7681777" providerId="ADAL" clId="{429DE936-7A55-4BB7-B83E-E36523B6DAF3}" dt="2020-08-26T02:35:08.854" v="1561" actId="729"/>
        <pc:sldMkLst>
          <pc:docMk/>
          <pc:sldMk cId="3870872984" sldId="1660"/>
        </pc:sldMkLst>
        <pc:spChg chg="mod">
          <ac:chgData name="Julie Koesmarno" userId="31fed1c3-d6ac-4405-b68d-1920c7681777" providerId="ADAL" clId="{429DE936-7A55-4BB7-B83E-E36523B6DAF3}" dt="2020-08-24T07:09:39.565" v="1108" actId="20577"/>
          <ac:spMkLst>
            <pc:docMk/>
            <pc:sldMk cId="3870872984" sldId="1660"/>
            <ac:spMk id="2" creationId="{AB1D6409-1004-4441-9B48-E69055A44F88}"/>
          </ac:spMkLst>
        </pc:spChg>
        <pc:spChg chg="del">
          <ac:chgData name="Julie Koesmarno" userId="31fed1c3-d6ac-4405-b68d-1920c7681777" providerId="ADAL" clId="{429DE936-7A55-4BB7-B83E-E36523B6DAF3}" dt="2020-08-24T07:02:36.082" v="937" actId="478"/>
          <ac:spMkLst>
            <pc:docMk/>
            <pc:sldMk cId="3870872984" sldId="1660"/>
            <ac:spMk id="7" creationId="{9D643956-C5D2-47CE-92E0-F835A4FF2656}"/>
          </ac:spMkLst>
        </pc:spChg>
        <pc:picChg chg="mod">
          <ac:chgData name="Julie Koesmarno" userId="31fed1c3-d6ac-4405-b68d-1920c7681777" providerId="ADAL" clId="{429DE936-7A55-4BB7-B83E-E36523B6DAF3}" dt="2020-08-24T07:03:15.992" v="943" actId="1076"/>
          <ac:picMkLst>
            <pc:docMk/>
            <pc:sldMk cId="3870872984" sldId="1660"/>
            <ac:picMk id="5" creationId="{197288D8-B04A-42D7-8629-5A01006AD6A4}"/>
          </ac:picMkLst>
        </pc:picChg>
      </pc:sldChg>
      <pc:sldChg chg="modSp add mod modShow">
        <pc:chgData name="Julie Koesmarno" userId="31fed1c3-d6ac-4405-b68d-1920c7681777" providerId="ADAL" clId="{429DE936-7A55-4BB7-B83E-E36523B6DAF3}" dt="2020-08-26T02:41:27.606" v="1766" actId="729"/>
        <pc:sldMkLst>
          <pc:docMk/>
          <pc:sldMk cId="507443667" sldId="1661"/>
        </pc:sldMkLst>
        <pc:spChg chg="mod">
          <ac:chgData name="Julie Koesmarno" userId="31fed1c3-d6ac-4405-b68d-1920c7681777" providerId="ADAL" clId="{429DE936-7A55-4BB7-B83E-E36523B6DAF3}" dt="2020-08-24T07:10:11.403" v="1119" actId="20577"/>
          <ac:spMkLst>
            <pc:docMk/>
            <pc:sldMk cId="507443667" sldId="1661"/>
            <ac:spMk id="7" creationId="{9D643956-C5D2-47CE-92E0-F835A4FF2656}"/>
          </ac:spMkLst>
        </pc:spChg>
        <pc:picChg chg="mod">
          <ac:chgData name="Julie Koesmarno" userId="31fed1c3-d6ac-4405-b68d-1920c7681777" providerId="ADAL" clId="{429DE936-7A55-4BB7-B83E-E36523B6DAF3}" dt="2020-08-24T07:06:36.582" v="1027" actId="14826"/>
          <ac:picMkLst>
            <pc:docMk/>
            <pc:sldMk cId="507443667" sldId="1661"/>
            <ac:picMk id="5" creationId="{197288D8-B04A-42D7-8629-5A01006AD6A4}"/>
          </ac:picMkLst>
        </pc:picChg>
      </pc:sldChg>
      <pc:sldChg chg="addSp delSp modSp new mod ord">
        <pc:chgData name="Julie Koesmarno" userId="31fed1c3-d6ac-4405-b68d-1920c7681777" providerId="ADAL" clId="{429DE936-7A55-4BB7-B83E-E36523B6DAF3}" dt="2020-08-26T02:40:27.056" v="1704" actId="22"/>
        <pc:sldMkLst>
          <pc:docMk/>
          <pc:sldMk cId="2694358995" sldId="1662"/>
        </pc:sldMkLst>
        <pc:spChg chg="add mod">
          <ac:chgData name="Julie Koesmarno" userId="31fed1c3-d6ac-4405-b68d-1920c7681777" providerId="ADAL" clId="{429DE936-7A55-4BB7-B83E-E36523B6DAF3}" dt="2020-08-26T02:39:19.947" v="1647" actId="20577"/>
          <ac:spMkLst>
            <pc:docMk/>
            <pc:sldMk cId="2694358995" sldId="1662"/>
            <ac:spMk id="4" creationId="{8FEE3F9D-71AF-4734-A93E-F63D9F766790}"/>
          </ac:spMkLst>
        </pc:spChg>
        <pc:picChg chg="add">
          <ac:chgData name="Julie Koesmarno" userId="31fed1c3-d6ac-4405-b68d-1920c7681777" providerId="ADAL" clId="{429DE936-7A55-4BB7-B83E-E36523B6DAF3}" dt="2020-08-26T02:40:27.056" v="1704" actId="22"/>
          <ac:picMkLst>
            <pc:docMk/>
            <pc:sldMk cId="2694358995" sldId="1662"/>
            <ac:picMk id="2" creationId="{DDA58F88-0A54-483F-B1A1-05DA8BA08F97}"/>
          </ac:picMkLst>
        </pc:picChg>
        <pc:picChg chg="add del mod">
          <ac:chgData name="Julie Koesmarno" userId="31fed1c3-d6ac-4405-b68d-1920c7681777" providerId="ADAL" clId="{429DE936-7A55-4BB7-B83E-E36523B6DAF3}" dt="2020-08-26T02:40:26.673" v="1703" actId="478"/>
          <ac:picMkLst>
            <pc:docMk/>
            <pc:sldMk cId="2694358995" sldId="1662"/>
            <ac:picMk id="3" creationId="{7634DAA9-BA32-427C-8915-FB966B683103}"/>
          </ac:picMkLst>
        </pc:picChg>
      </pc:sldChg>
      <pc:sldChg chg="addSp delSp modSp add mod">
        <pc:chgData name="Julie Koesmarno" userId="31fed1c3-d6ac-4405-b68d-1920c7681777" providerId="ADAL" clId="{429DE936-7A55-4BB7-B83E-E36523B6DAF3}" dt="2020-08-24T07:19:05.927" v="1263" actId="207"/>
        <pc:sldMkLst>
          <pc:docMk/>
          <pc:sldMk cId="973673965" sldId="1663"/>
        </pc:sldMkLst>
        <pc:spChg chg="mod">
          <ac:chgData name="Julie Koesmarno" userId="31fed1c3-d6ac-4405-b68d-1920c7681777" providerId="ADAL" clId="{429DE936-7A55-4BB7-B83E-E36523B6DAF3}" dt="2020-08-24T07:18:12.490" v="1258" actId="20577"/>
          <ac:spMkLst>
            <pc:docMk/>
            <pc:sldMk cId="973673965" sldId="1663"/>
            <ac:spMk id="4" creationId="{8FEE3F9D-71AF-4734-A93E-F63D9F766790}"/>
          </ac:spMkLst>
        </pc:spChg>
        <pc:picChg chg="del">
          <ac:chgData name="Julie Koesmarno" userId="31fed1c3-d6ac-4405-b68d-1920c7681777" providerId="ADAL" clId="{429DE936-7A55-4BB7-B83E-E36523B6DAF3}" dt="2020-08-24T07:19:01.171" v="1261" actId="478"/>
          <ac:picMkLst>
            <pc:docMk/>
            <pc:sldMk cId="973673965" sldId="1663"/>
            <ac:picMk id="3" creationId="{7634DAA9-BA32-427C-8915-FB966B683103}"/>
          </ac:picMkLst>
        </pc:picChg>
        <pc:picChg chg="add mod">
          <ac:chgData name="Julie Koesmarno" userId="31fed1c3-d6ac-4405-b68d-1920c7681777" providerId="ADAL" clId="{429DE936-7A55-4BB7-B83E-E36523B6DAF3}" dt="2020-08-24T07:19:05.927" v="1263" actId="207"/>
          <ac:picMkLst>
            <pc:docMk/>
            <pc:sldMk cId="973673965" sldId="1663"/>
            <ac:picMk id="5" creationId="{6C1536A9-9AB4-4BBC-9570-1183386A5BC3}"/>
          </ac:picMkLst>
        </pc:picChg>
      </pc:sldChg>
      <pc:sldChg chg="addSp delSp modSp add mod">
        <pc:chgData name="Julie Koesmarno" userId="31fed1c3-d6ac-4405-b68d-1920c7681777" providerId="ADAL" clId="{429DE936-7A55-4BB7-B83E-E36523B6DAF3}" dt="2020-08-24T07:20:34.057" v="1293" actId="20577"/>
        <pc:sldMkLst>
          <pc:docMk/>
          <pc:sldMk cId="1534780796" sldId="1664"/>
        </pc:sldMkLst>
        <pc:spChg chg="mod">
          <ac:chgData name="Julie Koesmarno" userId="31fed1c3-d6ac-4405-b68d-1920c7681777" providerId="ADAL" clId="{429DE936-7A55-4BB7-B83E-E36523B6DAF3}" dt="2020-08-24T07:20:34.057" v="1293" actId="20577"/>
          <ac:spMkLst>
            <pc:docMk/>
            <pc:sldMk cId="1534780796" sldId="1664"/>
            <ac:spMk id="4" creationId="{8FEE3F9D-71AF-4734-A93E-F63D9F766790}"/>
          </ac:spMkLst>
        </pc:spChg>
        <pc:picChg chg="add mod">
          <ac:chgData name="Julie Koesmarno" userId="31fed1c3-d6ac-4405-b68d-1920c7681777" providerId="ADAL" clId="{429DE936-7A55-4BB7-B83E-E36523B6DAF3}" dt="2020-08-24T07:20:19.110" v="1269" actId="207"/>
          <ac:picMkLst>
            <pc:docMk/>
            <pc:sldMk cId="1534780796" sldId="1664"/>
            <ac:picMk id="3" creationId="{6A940BC7-EFB5-4E93-9468-1B6B9586F511}"/>
          </ac:picMkLst>
        </pc:picChg>
        <pc:picChg chg="del">
          <ac:chgData name="Julie Koesmarno" userId="31fed1c3-d6ac-4405-b68d-1920c7681777" providerId="ADAL" clId="{429DE936-7A55-4BB7-B83E-E36523B6DAF3}" dt="2020-08-24T07:20:26.202" v="1270" actId="478"/>
          <ac:picMkLst>
            <pc:docMk/>
            <pc:sldMk cId="1534780796" sldId="1664"/>
            <ac:picMk id="5" creationId="{6C1536A9-9AB4-4BBC-9570-1183386A5BC3}"/>
          </ac:picMkLst>
        </pc:picChg>
      </pc:sldChg>
      <pc:sldChg chg="addSp delSp modSp add mod ord modNotes">
        <pc:chgData name="Julie Koesmarno" userId="31fed1c3-d6ac-4405-b68d-1920c7681777" providerId="ADAL" clId="{429DE936-7A55-4BB7-B83E-E36523B6DAF3}" dt="2020-08-24T08:10:17.528" v="1457" actId="1076"/>
        <pc:sldMkLst>
          <pc:docMk/>
          <pc:sldMk cId="1511703331" sldId="1665"/>
        </pc:sldMkLst>
        <pc:picChg chg="add del mod">
          <ac:chgData name="Julie Koesmarno" userId="31fed1c3-d6ac-4405-b68d-1920c7681777" providerId="ADAL" clId="{429DE936-7A55-4BB7-B83E-E36523B6DAF3}" dt="2020-08-24T08:05:01.752" v="1435"/>
          <ac:picMkLst>
            <pc:docMk/>
            <pc:sldMk cId="1511703331" sldId="1665"/>
            <ac:picMk id="3" creationId="{91C7B473-0472-45EA-9FDF-0623787C33E9}"/>
          </ac:picMkLst>
        </pc:picChg>
        <pc:picChg chg="add mod">
          <ac:chgData name="Julie Koesmarno" userId="31fed1c3-d6ac-4405-b68d-1920c7681777" providerId="ADAL" clId="{429DE936-7A55-4BB7-B83E-E36523B6DAF3}" dt="2020-08-24T08:05:01.793" v="1437"/>
          <ac:picMkLst>
            <pc:docMk/>
            <pc:sldMk cId="1511703331" sldId="1665"/>
            <ac:picMk id="5" creationId="{AA6F3997-B292-4E93-B21C-D83AE366A744}"/>
          </ac:picMkLst>
        </pc:picChg>
        <pc:picChg chg="add mod">
          <ac:chgData name="Julie Koesmarno" userId="31fed1c3-d6ac-4405-b68d-1920c7681777" providerId="ADAL" clId="{429DE936-7A55-4BB7-B83E-E36523B6DAF3}" dt="2020-08-24T08:10:17.528" v="1457" actId="1076"/>
          <ac:picMkLst>
            <pc:docMk/>
            <pc:sldMk cId="1511703331" sldId="1665"/>
            <ac:picMk id="7" creationId="{A77D3E69-9162-4353-B9CC-ABDD5D64E1CE}"/>
          </ac:picMkLst>
        </pc:picChg>
      </pc:sldChg>
      <pc:sldChg chg="addSp delSp modSp add mod ord modNotes">
        <pc:chgData name="Julie Koesmarno" userId="31fed1c3-d6ac-4405-b68d-1920c7681777" providerId="ADAL" clId="{429DE936-7A55-4BB7-B83E-E36523B6DAF3}" dt="2020-08-24T08:05:28.050" v="1441"/>
        <pc:sldMkLst>
          <pc:docMk/>
          <pc:sldMk cId="3979718946" sldId="1666"/>
        </pc:sldMkLst>
        <pc:picChg chg="add del mod">
          <ac:chgData name="Julie Koesmarno" userId="31fed1c3-d6ac-4405-b68d-1920c7681777" providerId="ADAL" clId="{429DE936-7A55-4BB7-B83E-E36523B6DAF3}" dt="2020-08-24T08:05:28.025" v="1439"/>
          <ac:picMkLst>
            <pc:docMk/>
            <pc:sldMk cId="3979718946" sldId="1666"/>
            <ac:picMk id="3" creationId="{55980C8C-8ABD-4F60-A684-9B2CEA4C4321}"/>
          </ac:picMkLst>
        </pc:picChg>
        <pc:picChg chg="add mod">
          <ac:chgData name="Julie Koesmarno" userId="31fed1c3-d6ac-4405-b68d-1920c7681777" providerId="ADAL" clId="{429DE936-7A55-4BB7-B83E-E36523B6DAF3}" dt="2020-08-24T08:05:28.050" v="1441"/>
          <ac:picMkLst>
            <pc:docMk/>
            <pc:sldMk cId="3979718946" sldId="1666"/>
            <ac:picMk id="5" creationId="{82E52B04-7F87-454A-A120-DDEE852FD0F4}"/>
          </ac:picMkLst>
        </pc:picChg>
      </pc:sldChg>
      <pc:sldChg chg="addSp delSp modSp add del mod modAnim">
        <pc:chgData name="Julie Koesmarno" userId="31fed1c3-d6ac-4405-b68d-1920c7681777" providerId="ADAL" clId="{429DE936-7A55-4BB7-B83E-E36523B6DAF3}" dt="2020-08-29T05:34:09.543" v="2147" actId="47"/>
        <pc:sldMkLst>
          <pc:docMk/>
          <pc:sldMk cId="3895002643" sldId="1667"/>
        </pc:sldMkLst>
        <pc:spChg chg="mod">
          <ac:chgData name="Julie Koesmarno" userId="31fed1c3-d6ac-4405-b68d-1920c7681777" providerId="ADAL" clId="{429DE936-7A55-4BB7-B83E-E36523B6DAF3}" dt="2020-08-29T05:29:23.607" v="2048" actId="20577"/>
          <ac:spMkLst>
            <pc:docMk/>
            <pc:sldMk cId="3895002643" sldId="1667"/>
            <ac:spMk id="4" creationId="{8FEE3F9D-71AF-4734-A93E-F63D9F766790}"/>
          </ac:spMkLst>
        </pc:spChg>
        <pc:spChg chg="add del mod">
          <ac:chgData name="Julie Koesmarno" userId="31fed1c3-d6ac-4405-b68d-1920c7681777" providerId="ADAL" clId="{429DE936-7A55-4BB7-B83E-E36523B6DAF3}" dt="2020-08-24T08:11:08.641" v="1462"/>
          <ac:spMkLst>
            <pc:docMk/>
            <pc:sldMk cId="3895002643" sldId="1667"/>
            <ac:spMk id="5" creationId="{16F9FC83-E1EC-4059-AA5C-5820FACB608B}"/>
          </ac:spMkLst>
        </pc:spChg>
        <pc:spChg chg="add del mod">
          <ac:chgData name="Julie Koesmarno" userId="31fed1c3-d6ac-4405-b68d-1920c7681777" providerId="ADAL" clId="{429DE936-7A55-4BB7-B83E-E36523B6DAF3}" dt="2020-08-26T02:33:53.287" v="1560" actId="478"/>
          <ac:spMkLst>
            <pc:docMk/>
            <pc:sldMk cId="3895002643" sldId="1667"/>
            <ac:spMk id="6" creationId="{512909BC-CC28-4EDC-BFE9-0253ABAFE577}"/>
          </ac:spMkLst>
        </pc:spChg>
        <pc:spChg chg="add del mod">
          <ac:chgData name="Julie Koesmarno" userId="31fed1c3-d6ac-4405-b68d-1920c7681777" providerId="ADAL" clId="{429DE936-7A55-4BB7-B83E-E36523B6DAF3}" dt="2020-08-26T02:33:48.352" v="1558" actId="478"/>
          <ac:spMkLst>
            <pc:docMk/>
            <pc:sldMk cId="3895002643" sldId="1667"/>
            <ac:spMk id="8" creationId="{CA7E309F-F7CD-4688-84D5-58CE730291DD}"/>
          </ac:spMkLst>
        </pc:spChg>
        <pc:picChg chg="mod">
          <ac:chgData name="Julie Koesmarno" userId="31fed1c3-d6ac-4405-b68d-1920c7681777" providerId="ADAL" clId="{429DE936-7A55-4BB7-B83E-E36523B6DAF3}" dt="2020-08-26T02:45:40.909" v="1849" actId="12789"/>
          <ac:picMkLst>
            <pc:docMk/>
            <pc:sldMk cId="3895002643" sldId="1667"/>
            <ac:picMk id="3" creationId="{7634DAA9-BA32-427C-8915-FB966B683103}"/>
          </ac:picMkLst>
        </pc:picChg>
        <pc:picChg chg="add mod">
          <ac:chgData name="Julie Koesmarno" userId="31fed1c3-d6ac-4405-b68d-1920c7681777" providerId="ADAL" clId="{429DE936-7A55-4BB7-B83E-E36523B6DAF3}" dt="2020-08-26T02:45:45.719" v="1850" actId="408"/>
          <ac:picMkLst>
            <pc:docMk/>
            <pc:sldMk cId="3895002643" sldId="1667"/>
            <ac:picMk id="10" creationId="{43E2F5B5-2EB8-477D-8445-F97BE9F7E8A5}"/>
          </ac:picMkLst>
        </pc:picChg>
        <pc:picChg chg="add mod">
          <ac:chgData name="Julie Koesmarno" userId="31fed1c3-d6ac-4405-b68d-1920c7681777" providerId="ADAL" clId="{429DE936-7A55-4BB7-B83E-E36523B6DAF3}" dt="2020-08-26T02:45:45.719" v="1850" actId="408"/>
          <ac:picMkLst>
            <pc:docMk/>
            <pc:sldMk cId="3895002643" sldId="1667"/>
            <ac:picMk id="12" creationId="{DBE4E789-5D64-4643-B3E6-B103CAB48B44}"/>
          </ac:picMkLst>
        </pc:picChg>
        <pc:picChg chg="add mod">
          <ac:chgData name="Julie Koesmarno" userId="31fed1c3-d6ac-4405-b68d-1920c7681777" providerId="ADAL" clId="{429DE936-7A55-4BB7-B83E-E36523B6DAF3}" dt="2020-08-26T02:45:40.909" v="1849" actId="12789"/>
          <ac:picMkLst>
            <pc:docMk/>
            <pc:sldMk cId="3895002643" sldId="1667"/>
            <ac:picMk id="14" creationId="{9A213700-3190-491D-837B-FA0DB68A1DB4}"/>
          </ac:picMkLst>
        </pc:picChg>
        <pc:picChg chg="add del">
          <ac:chgData name="Julie Koesmarno" userId="31fed1c3-d6ac-4405-b68d-1920c7681777" providerId="ADAL" clId="{429DE936-7A55-4BB7-B83E-E36523B6DAF3}" dt="2020-08-26T02:45:16.973" v="1844" actId="22"/>
          <ac:picMkLst>
            <pc:docMk/>
            <pc:sldMk cId="3895002643" sldId="1667"/>
            <ac:picMk id="16" creationId="{44D5E01D-819B-458D-8B48-A821F9546054}"/>
          </ac:picMkLst>
        </pc:picChg>
      </pc:sldChg>
      <pc:sldChg chg="modSp add mod">
        <pc:chgData name="Julie Koesmarno" userId="31fed1c3-d6ac-4405-b68d-1920c7681777" providerId="ADAL" clId="{429DE936-7A55-4BB7-B83E-E36523B6DAF3}" dt="2020-08-26T02:45:08.203" v="1842" actId="404"/>
        <pc:sldMkLst>
          <pc:docMk/>
          <pc:sldMk cId="3488642008" sldId="1668"/>
        </pc:sldMkLst>
        <pc:spChg chg="mod">
          <ac:chgData name="Julie Koesmarno" userId="31fed1c3-d6ac-4405-b68d-1920c7681777" providerId="ADAL" clId="{429DE936-7A55-4BB7-B83E-E36523B6DAF3}" dt="2020-08-26T02:45:08.203" v="1842" actId="404"/>
          <ac:spMkLst>
            <pc:docMk/>
            <pc:sldMk cId="3488642008" sldId="1668"/>
            <ac:spMk id="4" creationId="{8FEE3F9D-71AF-4734-A93E-F63D9F766790}"/>
          </ac:spMkLst>
        </pc:spChg>
      </pc:sldChg>
      <pc:sldChg chg="add del">
        <pc:chgData name="Julie Koesmarno" userId="31fed1c3-d6ac-4405-b68d-1920c7681777" providerId="ADAL" clId="{429DE936-7A55-4BB7-B83E-E36523B6DAF3}" dt="2020-08-26T02:31:59.019" v="1531" actId="47"/>
        <pc:sldMkLst>
          <pc:docMk/>
          <pc:sldMk cId="2205621640" sldId="1669"/>
        </pc:sldMkLst>
      </pc:sldChg>
      <pc:sldChg chg="addSp delSp modSp add mod">
        <pc:chgData name="Julie Koesmarno" userId="31fed1c3-d6ac-4405-b68d-1920c7681777" providerId="ADAL" clId="{429DE936-7A55-4BB7-B83E-E36523B6DAF3}" dt="2020-08-26T02:37:58.075" v="1644" actId="12788"/>
        <pc:sldMkLst>
          <pc:docMk/>
          <pc:sldMk cId="4143920844" sldId="1669"/>
        </pc:sldMkLst>
        <pc:spChg chg="add mod">
          <ac:chgData name="Julie Koesmarno" userId="31fed1c3-d6ac-4405-b68d-1920c7681777" providerId="ADAL" clId="{429DE936-7A55-4BB7-B83E-E36523B6DAF3}" dt="2020-08-26T02:37:58.075" v="1644" actId="12788"/>
          <ac:spMkLst>
            <pc:docMk/>
            <pc:sldMk cId="4143920844" sldId="1669"/>
            <ac:spMk id="2" creationId="{F5826D98-550E-4D94-8CFB-DE833532FCE7}"/>
          </ac:spMkLst>
        </pc:spChg>
        <pc:spChg chg="del mod">
          <ac:chgData name="Julie Koesmarno" userId="31fed1c3-d6ac-4405-b68d-1920c7681777" providerId="ADAL" clId="{429DE936-7A55-4BB7-B83E-E36523B6DAF3}" dt="2020-08-26T02:37:00.704" v="1586" actId="478"/>
          <ac:spMkLst>
            <pc:docMk/>
            <pc:sldMk cId="4143920844" sldId="1669"/>
            <ac:spMk id="4" creationId="{8FEE3F9D-71AF-4734-A93E-F63D9F766790}"/>
          </ac:spMkLst>
        </pc:spChg>
        <pc:spChg chg="del mod">
          <ac:chgData name="Julie Koesmarno" userId="31fed1c3-d6ac-4405-b68d-1920c7681777" providerId="ADAL" clId="{429DE936-7A55-4BB7-B83E-E36523B6DAF3}" dt="2020-08-26T02:33:30.670" v="1551" actId="21"/>
          <ac:spMkLst>
            <pc:docMk/>
            <pc:sldMk cId="4143920844" sldId="1669"/>
            <ac:spMk id="6" creationId="{512909BC-CC28-4EDC-BFE9-0253ABAFE577}"/>
          </ac:spMkLst>
        </pc:spChg>
        <pc:spChg chg="del mod">
          <ac:chgData name="Julie Koesmarno" userId="31fed1c3-d6ac-4405-b68d-1920c7681777" providerId="ADAL" clId="{429DE936-7A55-4BB7-B83E-E36523B6DAF3}" dt="2020-08-26T02:33:30.685" v="1553"/>
          <ac:spMkLst>
            <pc:docMk/>
            <pc:sldMk cId="4143920844" sldId="1669"/>
            <ac:spMk id="8" creationId="{CA7E309F-F7CD-4688-84D5-58CE730291DD}"/>
          </ac:spMkLst>
        </pc:spChg>
        <pc:picChg chg="del mod">
          <ac:chgData name="Julie Koesmarno" userId="31fed1c3-d6ac-4405-b68d-1920c7681777" providerId="ADAL" clId="{429DE936-7A55-4BB7-B83E-E36523B6DAF3}" dt="2020-08-26T02:36:57.575" v="1585" actId="478"/>
          <ac:picMkLst>
            <pc:docMk/>
            <pc:sldMk cId="4143920844" sldId="1669"/>
            <ac:picMk id="3" creationId="{7634DAA9-BA32-427C-8915-FB966B683103}"/>
          </ac:picMkLst>
        </pc:picChg>
        <pc:picChg chg="add mod">
          <ac:chgData name="Julie Koesmarno" userId="31fed1c3-d6ac-4405-b68d-1920c7681777" providerId="ADAL" clId="{429DE936-7A55-4BB7-B83E-E36523B6DAF3}" dt="2020-08-26T02:37:52.891" v="1643" actId="12788"/>
          <ac:picMkLst>
            <pc:docMk/>
            <pc:sldMk cId="4143920844" sldId="1669"/>
            <ac:picMk id="9" creationId="{F4806BF9-343D-4047-9BD4-C530F47BB2C4}"/>
          </ac:picMkLst>
        </pc:picChg>
      </pc:sldChg>
      <pc:sldChg chg="add">
        <pc:chgData name="Julie Koesmarno" userId="31fed1c3-d6ac-4405-b68d-1920c7681777" providerId="ADAL" clId="{429DE936-7A55-4BB7-B83E-E36523B6DAF3}" dt="2020-08-26T02:35:22.102" v="1562" actId="2890"/>
        <pc:sldMkLst>
          <pc:docMk/>
          <pc:sldMk cId="989847979" sldId="1670"/>
        </pc:sldMkLst>
      </pc:sldChg>
      <pc:sldChg chg="addSp delSp modSp add mod ord">
        <pc:chgData name="Julie Koesmarno" userId="31fed1c3-d6ac-4405-b68d-1920c7681777" providerId="ADAL" clId="{429DE936-7A55-4BB7-B83E-E36523B6DAF3}" dt="2020-08-26T02:40:33.118" v="1706" actId="22"/>
        <pc:sldMkLst>
          <pc:docMk/>
          <pc:sldMk cId="3529483780" sldId="1671"/>
        </pc:sldMkLst>
        <pc:spChg chg="mod">
          <ac:chgData name="Julie Koesmarno" userId="31fed1c3-d6ac-4405-b68d-1920c7681777" providerId="ADAL" clId="{429DE936-7A55-4BB7-B83E-E36523B6DAF3}" dt="2020-08-26T02:40:05.953" v="1702" actId="12788"/>
          <ac:spMkLst>
            <pc:docMk/>
            <pc:sldMk cId="3529483780" sldId="1671"/>
            <ac:spMk id="4" creationId="{8FEE3F9D-71AF-4734-A93E-F63D9F766790}"/>
          </ac:spMkLst>
        </pc:spChg>
        <pc:picChg chg="add">
          <ac:chgData name="Julie Koesmarno" userId="31fed1c3-d6ac-4405-b68d-1920c7681777" providerId="ADAL" clId="{429DE936-7A55-4BB7-B83E-E36523B6DAF3}" dt="2020-08-26T02:40:33.118" v="1706" actId="22"/>
          <ac:picMkLst>
            <pc:docMk/>
            <pc:sldMk cId="3529483780" sldId="1671"/>
            <ac:picMk id="2" creationId="{7947771A-62DE-41FE-B1A4-B195452903B5}"/>
          </ac:picMkLst>
        </pc:picChg>
        <pc:picChg chg="del">
          <ac:chgData name="Julie Koesmarno" userId="31fed1c3-d6ac-4405-b68d-1920c7681777" providerId="ADAL" clId="{429DE936-7A55-4BB7-B83E-E36523B6DAF3}" dt="2020-08-26T02:40:32.732" v="1705" actId="478"/>
          <ac:picMkLst>
            <pc:docMk/>
            <pc:sldMk cId="3529483780" sldId="1671"/>
            <ac:picMk id="3" creationId="{7634DAA9-BA32-427C-8915-FB966B683103}"/>
          </ac:picMkLst>
        </pc:picChg>
      </pc:sldChg>
      <pc:sldChg chg="modSp add mod ord">
        <pc:chgData name="Julie Koesmarno" userId="31fed1c3-d6ac-4405-b68d-1920c7681777" providerId="ADAL" clId="{429DE936-7A55-4BB7-B83E-E36523B6DAF3}" dt="2020-08-26T02:40:54.346" v="1744" actId="20577"/>
        <pc:sldMkLst>
          <pc:docMk/>
          <pc:sldMk cId="2275620491" sldId="1672"/>
        </pc:sldMkLst>
        <pc:spChg chg="mod">
          <ac:chgData name="Julie Koesmarno" userId="31fed1c3-d6ac-4405-b68d-1920c7681777" providerId="ADAL" clId="{429DE936-7A55-4BB7-B83E-E36523B6DAF3}" dt="2020-08-26T02:40:54.346" v="1744" actId="20577"/>
          <ac:spMkLst>
            <pc:docMk/>
            <pc:sldMk cId="2275620491" sldId="1672"/>
            <ac:spMk id="4" creationId="{8FEE3F9D-71AF-4734-A93E-F63D9F766790}"/>
          </ac:spMkLst>
        </pc:spChg>
      </pc:sldChg>
      <pc:sldChg chg="modSp add mod ord">
        <pc:chgData name="Julie Koesmarno" userId="31fed1c3-d6ac-4405-b68d-1920c7681777" providerId="ADAL" clId="{429DE936-7A55-4BB7-B83E-E36523B6DAF3}" dt="2020-08-26T03:04:08.888" v="2014" actId="20577"/>
        <pc:sldMkLst>
          <pc:docMk/>
          <pc:sldMk cId="3427078030" sldId="1673"/>
        </pc:sldMkLst>
        <pc:spChg chg="mod">
          <ac:chgData name="Julie Koesmarno" userId="31fed1c3-d6ac-4405-b68d-1920c7681777" providerId="ADAL" clId="{429DE936-7A55-4BB7-B83E-E36523B6DAF3}" dt="2020-08-26T03:04:08.888" v="2014" actId="20577"/>
          <ac:spMkLst>
            <pc:docMk/>
            <pc:sldMk cId="3427078030" sldId="1673"/>
            <ac:spMk id="4" creationId="{8FEE3F9D-71AF-4734-A93E-F63D9F766790}"/>
          </ac:spMkLst>
        </pc:spChg>
      </pc:sldChg>
      <pc:sldChg chg="new del">
        <pc:chgData name="Julie Koesmarno" userId="31fed1c3-d6ac-4405-b68d-1920c7681777" providerId="ADAL" clId="{429DE936-7A55-4BB7-B83E-E36523B6DAF3}" dt="2020-08-26T02:41:55.768" v="1768" actId="680"/>
        <pc:sldMkLst>
          <pc:docMk/>
          <pc:sldMk cId="1294037208" sldId="1674"/>
        </pc:sldMkLst>
      </pc:sldChg>
      <pc:sldChg chg="modSp add mod">
        <pc:chgData name="Julie Koesmarno" userId="31fed1c3-d6ac-4405-b68d-1920c7681777" providerId="ADAL" clId="{429DE936-7A55-4BB7-B83E-E36523B6DAF3}" dt="2020-08-26T02:42:37.718" v="1785" actId="20577"/>
        <pc:sldMkLst>
          <pc:docMk/>
          <pc:sldMk cId="2275064868" sldId="1674"/>
        </pc:sldMkLst>
        <pc:spChg chg="mod">
          <ac:chgData name="Julie Koesmarno" userId="31fed1c3-d6ac-4405-b68d-1920c7681777" providerId="ADAL" clId="{429DE936-7A55-4BB7-B83E-E36523B6DAF3}" dt="2020-08-26T02:42:37.718" v="1785" actId="20577"/>
          <ac:spMkLst>
            <pc:docMk/>
            <pc:sldMk cId="2275064868" sldId="1674"/>
            <ac:spMk id="4" creationId="{8FEE3F9D-71AF-4734-A93E-F63D9F766790}"/>
          </ac:spMkLst>
        </pc:spChg>
        <pc:picChg chg="mod">
          <ac:chgData name="Julie Koesmarno" userId="31fed1c3-d6ac-4405-b68d-1920c7681777" providerId="ADAL" clId="{429DE936-7A55-4BB7-B83E-E36523B6DAF3}" dt="2020-08-26T02:42:31.488" v="1770" actId="14826"/>
          <ac:picMkLst>
            <pc:docMk/>
            <pc:sldMk cId="2275064868" sldId="1674"/>
            <ac:picMk id="2" creationId="{7947771A-62DE-41FE-B1A4-B195452903B5}"/>
          </ac:picMkLst>
        </pc:picChg>
      </pc:sldChg>
      <pc:sldChg chg="add del">
        <pc:chgData name="Julie Koesmarno" userId="31fed1c3-d6ac-4405-b68d-1920c7681777" providerId="ADAL" clId="{429DE936-7A55-4BB7-B83E-E36523B6DAF3}" dt="2020-08-26T02:41:16.075" v="1750" actId="2890"/>
        <pc:sldMkLst>
          <pc:docMk/>
          <pc:sldMk cId="3352206349" sldId="1674"/>
        </pc:sldMkLst>
      </pc:sldChg>
      <pc:sldChg chg="add">
        <pc:chgData name="Julie Koesmarno" userId="31fed1c3-d6ac-4405-b68d-1920c7681777" providerId="ADAL" clId="{429DE936-7A55-4BB7-B83E-E36523B6DAF3}" dt="2020-08-26T02:43:09.293" v="1787" actId="2890"/>
        <pc:sldMkLst>
          <pc:docMk/>
          <pc:sldMk cId="384466879" sldId="1675"/>
        </pc:sldMkLst>
      </pc:sldChg>
      <pc:sldChg chg="modSp add del mod">
        <pc:chgData name="Julie Koesmarno" userId="31fed1c3-d6ac-4405-b68d-1920c7681777" providerId="ADAL" clId="{429DE936-7A55-4BB7-B83E-E36523B6DAF3}" dt="2020-08-29T05:34:07.487" v="2146" actId="47"/>
        <pc:sldMkLst>
          <pc:docMk/>
          <pc:sldMk cId="3022033410" sldId="1676"/>
        </pc:sldMkLst>
        <pc:spChg chg="mod">
          <ac:chgData name="Julie Koesmarno" userId="31fed1c3-d6ac-4405-b68d-1920c7681777" providerId="ADAL" clId="{429DE936-7A55-4BB7-B83E-E36523B6DAF3}" dt="2020-08-26T02:48:46.936" v="1977" actId="1076"/>
          <ac:spMkLst>
            <pc:docMk/>
            <pc:sldMk cId="3022033410" sldId="1676"/>
            <ac:spMk id="4" creationId="{8FEE3F9D-71AF-4734-A93E-F63D9F766790}"/>
          </ac:spMkLst>
        </pc:spChg>
      </pc:sldChg>
      <pc:sldChg chg="addSp modSp add mod ord">
        <pc:chgData name="Julie Koesmarno" userId="31fed1c3-d6ac-4405-b68d-1920c7681777" providerId="ADAL" clId="{429DE936-7A55-4BB7-B83E-E36523B6DAF3}" dt="2020-08-29T05:33:58.883" v="2145" actId="1076"/>
        <pc:sldMkLst>
          <pc:docMk/>
          <pc:sldMk cId="1209895556" sldId="1677"/>
        </pc:sldMkLst>
        <pc:spChg chg="mod">
          <ac:chgData name="Julie Koesmarno" userId="31fed1c3-d6ac-4405-b68d-1920c7681777" providerId="ADAL" clId="{429DE936-7A55-4BB7-B83E-E36523B6DAF3}" dt="2020-08-29T05:33:58.883" v="2145" actId="1076"/>
          <ac:spMkLst>
            <pc:docMk/>
            <pc:sldMk cId="1209895556" sldId="1677"/>
            <ac:spMk id="3" creationId="{2DB4ACCA-C098-4BDA-B46C-A73945674105}"/>
          </ac:spMkLst>
        </pc:spChg>
        <pc:spChg chg="add mod">
          <ac:chgData name="Julie Koesmarno" userId="31fed1c3-d6ac-4405-b68d-1920c7681777" providerId="ADAL" clId="{429DE936-7A55-4BB7-B83E-E36523B6DAF3}" dt="2020-08-29T05:33:48.640" v="2144" actId="1038"/>
          <ac:spMkLst>
            <pc:docMk/>
            <pc:sldMk cId="1209895556" sldId="1677"/>
            <ac:spMk id="4" creationId="{F46E3062-94E1-499A-A4F3-80BCEF057EE1}"/>
          </ac:spMkLst>
        </pc:spChg>
      </pc:sldChg>
      <pc:sldChg chg="add del ord">
        <pc:chgData name="Julie Koesmarno" userId="31fed1c3-d6ac-4405-b68d-1920c7681777" providerId="ADAL" clId="{429DE936-7A55-4BB7-B83E-E36523B6DAF3}" dt="2020-08-29T05:32:14.452" v="2118" actId="2696"/>
        <pc:sldMkLst>
          <pc:docMk/>
          <pc:sldMk cId="3933221822" sldId="1678"/>
        </pc:sldMkLst>
      </pc:sldChg>
      <pc:sldMasterChg chg="addSldLayout">
        <pc:chgData name="Julie Koesmarno" userId="31fed1c3-d6ac-4405-b68d-1920c7681777" providerId="ADAL" clId="{429DE936-7A55-4BB7-B83E-E36523B6DAF3}" dt="2020-08-24T08:08:49.904" v="1442" actId="22"/>
        <pc:sldMasterMkLst>
          <pc:docMk/>
          <pc:sldMasterMk cId="1453747142" sldId="2147484544"/>
        </pc:sldMasterMkLst>
        <pc:sldLayoutChg chg="add">
          <pc:chgData name="Julie Koesmarno" userId="31fed1c3-d6ac-4405-b68d-1920c7681777" providerId="ADAL" clId="{429DE936-7A55-4BB7-B83E-E36523B6DAF3}" dt="2020-08-24T08:08:49.904" v="1442" actId="22"/>
          <pc:sldLayoutMkLst>
            <pc:docMk/>
            <pc:sldMasterMk cId="1453747142" sldId="2147484544"/>
            <pc:sldLayoutMk cId="2922274962" sldId="2147484569"/>
          </pc:sldLayoutMkLst>
        </pc:sldLayoutChg>
      </pc:sldMasterChg>
      <pc:sldMasterChg chg="modSldLayout">
        <pc:chgData name="Julie Koesmarno" userId="31fed1c3-d6ac-4405-b68d-1920c7681777" providerId="ADAL" clId="{429DE936-7A55-4BB7-B83E-E36523B6DAF3}" dt="2020-08-24T06:43:21.610" v="706" actId="14826"/>
        <pc:sldMasterMkLst>
          <pc:docMk/>
          <pc:sldMasterMk cId="3328641472" sldId="2147484553"/>
        </pc:sldMasterMkLst>
        <pc:sldLayoutChg chg="addSp delSp modSp mod">
          <pc:chgData name="Julie Koesmarno" userId="31fed1c3-d6ac-4405-b68d-1920c7681777" providerId="ADAL" clId="{429DE936-7A55-4BB7-B83E-E36523B6DAF3}" dt="2020-08-24T06:43:21.610" v="706" actId="14826"/>
          <pc:sldLayoutMkLst>
            <pc:docMk/>
            <pc:sldMasterMk cId="3328641472" sldId="2147484553"/>
            <pc:sldLayoutMk cId="2288524184" sldId="2147484566"/>
          </pc:sldLayoutMkLst>
          <pc:picChg chg="mod">
            <ac:chgData name="Julie Koesmarno" userId="31fed1c3-d6ac-4405-b68d-1920c7681777" providerId="ADAL" clId="{429DE936-7A55-4BB7-B83E-E36523B6DAF3}" dt="2020-08-24T06:43:21.610" v="706" actId="14826"/>
            <ac:picMkLst>
              <pc:docMk/>
              <pc:sldMasterMk cId="3328641472" sldId="2147484553"/>
              <pc:sldLayoutMk cId="2288524184" sldId="2147484566"/>
              <ac:picMk id="3" creationId="{3A16DF9C-A766-4F80-AD1F-BD65EA5F1242}"/>
            </ac:picMkLst>
          </pc:picChg>
          <pc:picChg chg="add del mod">
            <ac:chgData name="Julie Koesmarno" userId="31fed1c3-d6ac-4405-b68d-1920c7681777" providerId="ADAL" clId="{429DE936-7A55-4BB7-B83E-E36523B6DAF3}" dt="2020-08-24T06:41:13.178" v="704" actId="478"/>
            <ac:picMkLst>
              <pc:docMk/>
              <pc:sldMasterMk cId="3328641472" sldId="2147484553"/>
              <pc:sldLayoutMk cId="2288524184" sldId="2147484566"/>
              <ac:picMk id="4" creationId="{DA5E062E-4D23-4DB4-AD60-810E532B9734}"/>
            </ac:picMkLst>
          </pc:picChg>
        </pc:sldLayoutChg>
      </pc:sldMasterChg>
      <pc:sldMasterChg chg="del delSldLayout">
        <pc:chgData name="Julie Koesmarno" userId="31fed1c3-d6ac-4405-b68d-1920c7681777" providerId="ADAL" clId="{429DE936-7A55-4BB7-B83E-E36523B6DAF3}" dt="2020-08-24T07:36:46.967" v="1421" actId="47"/>
        <pc:sldMasterMkLst>
          <pc:docMk/>
          <pc:sldMasterMk cId="1000218678" sldId="2147484569"/>
        </pc:sldMasterMkLst>
        <pc:sldLayoutChg chg="del">
          <pc:chgData name="Julie Koesmarno" userId="31fed1c3-d6ac-4405-b68d-1920c7681777" providerId="ADAL" clId="{429DE936-7A55-4BB7-B83E-E36523B6DAF3}" dt="2020-08-24T07:36:46.967" v="1421" actId="47"/>
          <pc:sldLayoutMkLst>
            <pc:docMk/>
            <pc:sldMasterMk cId="1000218678" sldId="2147484569"/>
            <pc:sldLayoutMk cId="1851496222" sldId="2147484570"/>
          </pc:sldLayoutMkLst>
        </pc:sldLayoutChg>
        <pc:sldLayoutChg chg="del">
          <pc:chgData name="Julie Koesmarno" userId="31fed1c3-d6ac-4405-b68d-1920c7681777" providerId="ADAL" clId="{429DE936-7A55-4BB7-B83E-E36523B6DAF3}" dt="2020-08-24T07:36:46.967" v="1421" actId="47"/>
          <pc:sldLayoutMkLst>
            <pc:docMk/>
            <pc:sldMasterMk cId="1000218678" sldId="2147484569"/>
            <pc:sldLayoutMk cId="2337264721" sldId="2147484571"/>
          </pc:sldLayoutMkLst>
        </pc:sldLayoutChg>
      </pc:sldMasterChg>
    </pc:docChg>
  </pc:docChgLst>
  <pc:docChgLst>
    <pc:chgData name="Julie Koesmarno" userId="31fed1c3-d6ac-4405-b68d-1920c7681777" providerId="ADAL" clId="{F09E92CA-757A-4A80-8719-6F279D137BDE}"/>
    <pc:docChg chg="undo custSel addSld delSld modSld sldOrd modSection">
      <pc:chgData name="Julie Koesmarno" userId="31fed1c3-d6ac-4405-b68d-1920c7681777" providerId="ADAL" clId="{F09E92CA-757A-4A80-8719-6F279D137BDE}" dt="2020-05-12T06:52:33.647" v="676" actId="207"/>
      <pc:docMkLst>
        <pc:docMk/>
      </pc:docMkLst>
      <pc:sldChg chg="add ord">
        <pc:chgData name="Julie Koesmarno" userId="31fed1c3-d6ac-4405-b68d-1920c7681777" providerId="ADAL" clId="{F09E92CA-757A-4A80-8719-6F279D137BDE}" dt="2020-05-12T06:39:15.322" v="2"/>
        <pc:sldMkLst>
          <pc:docMk/>
          <pc:sldMk cId="3926567138" sldId="256"/>
        </pc:sldMkLst>
      </pc:sldChg>
      <pc:sldChg chg="addSp delSp modSp add mod ord">
        <pc:chgData name="Julie Koesmarno" userId="31fed1c3-d6ac-4405-b68d-1920c7681777" providerId="ADAL" clId="{F09E92CA-757A-4A80-8719-6F279D137BDE}" dt="2020-05-12T06:40:56.018" v="193"/>
        <pc:sldMkLst>
          <pc:docMk/>
          <pc:sldMk cId="3942097748" sldId="258"/>
        </pc:sldMkLst>
        <pc:spChg chg="add del">
          <ac:chgData name="Julie Koesmarno" userId="31fed1c3-d6ac-4405-b68d-1920c7681777" providerId="ADAL" clId="{F09E92CA-757A-4A80-8719-6F279D137BDE}" dt="2020-05-12T06:40:56.018" v="193"/>
          <ac:spMkLst>
            <pc:docMk/>
            <pc:sldMk cId="3942097748" sldId="258"/>
            <ac:spMk id="2" creationId="{4B1858BF-1BD9-4DBD-B928-D01A820299D2}"/>
          </ac:spMkLst>
        </pc:spChg>
        <pc:spChg chg="mod">
          <ac:chgData name="Julie Koesmarno" userId="31fed1c3-d6ac-4405-b68d-1920c7681777" providerId="ADAL" clId="{F09E92CA-757A-4A80-8719-6F279D137BDE}" dt="2020-05-12T06:39:44.691" v="81" actId="20577"/>
          <ac:spMkLst>
            <pc:docMk/>
            <pc:sldMk cId="3942097748" sldId="258"/>
            <ac:spMk id="3" creationId="{AC667769-E8A3-4E62-B543-EE19CD9D28EE}"/>
          </ac:spMkLst>
        </pc:spChg>
        <pc:spChg chg="mod">
          <ac:chgData name="Julie Koesmarno" userId="31fed1c3-d6ac-4405-b68d-1920c7681777" providerId="ADAL" clId="{F09E92CA-757A-4A80-8719-6F279D137BDE}" dt="2020-05-12T06:39:52.281" v="113" actId="20577"/>
          <ac:spMkLst>
            <pc:docMk/>
            <pc:sldMk cId="3942097748" sldId="258"/>
            <ac:spMk id="4" creationId="{C40A4A63-C530-4F3D-B9B4-8620D37ACD0E}"/>
          </ac:spMkLst>
        </pc:spChg>
        <pc:spChg chg="mod">
          <ac:chgData name="Julie Koesmarno" userId="31fed1c3-d6ac-4405-b68d-1920c7681777" providerId="ADAL" clId="{F09E92CA-757A-4A80-8719-6F279D137BDE}" dt="2020-05-12T06:39:57.546" v="136" actId="20577"/>
          <ac:spMkLst>
            <pc:docMk/>
            <pc:sldMk cId="3942097748" sldId="258"/>
            <ac:spMk id="5" creationId="{AFDA0A56-26F1-4364-80F9-80EFF781AE7B}"/>
          </ac:spMkLst>
        </pc:spChg>
        <pc:spChg chg="mod">
          <ac:chgData name="Julie Koesmarno" userId="31fed1c3-d6ac-4405-b68d-1920c7681777" providerId="ADAL" clId="{F09E92CA-757A-4A80-8719-6F279D137BDE}" dt="2020-05-12T06:40:01.808" v="148" actId="20577"/>
          <ac:spMkLst>
            <pc:docMk/>
            <pc:sldMk cId="3942097748" sldId="258"/>
            <ac:spMk id="6" creationId="{5A72EB7D-BAB6-41A7-98BC-997F6F489D2A}"/>
          </ac:spMkLst>
        </pc:spChg>
        <pc:spChg chg="mod">
          <ac:chgData name="Julie Koesmarno" userId="31fed1c3-d6ac-4405-b68d-1920c7681777" providerId="ADAL" clId="{F09E92CA-757A-4A80-8719-6F279D137BDE}" dt="2020-05-12T06:40:22.221" v="191" actId="114"/>
          <ac:spMkLst>
            <pc:docMk/>
            <pc:sldMk cId="3942097748" sldId="258"/>
            <ac:spMk id="7" creationId="{B7C10483-85BC-403C-826F-B567E78CC285}"/>
          </ac:spMkLst>
        </pc:spChg>
        <pc:picChg chg="add del">
          <ac:chgData name="Julie Koesmarno" userId="31fed1c3-d6ac-4405-b68d-1920c7681777" providerId="ADAL" clId="{F09E92CA-757A-4A80-8719-6F279D137BDE}" dt="2020-05-12T06:40:56.018" v="193"/>
          <ac:picMkLst>
            <pc:docMk/>
            <pc:sldMk cId="3942097748" sldId="258"/>
            <ac:picMk id="8" creationId="{86566DF4-50DF-405E-9B1C-C9F250AC14EB}"/>
          </ac:picMkLst>
        </pc:picChg>
      </pc:sldChg>
      <pc:sldChg chg="modSp add mod ord">
        <pc:chgData name="Julie Koesmarno" userId="31fed1c3-d6ac-4405-b68d-1920c7681777" providerId="ADAL" clId="{F09E92CA-757A-4A80-8719-6F279D137BDE}" dt="2020-05-12T06:39:30.112" v="66" actId="20577"/>
        <pc:sldMkLst>
          <pc:docMk/>
          <pc:sldMk cId="2532954222" sldId="259"/>
        </pc:sldMkLst>
        <pc:spChg chg="mod">
          <ac:chgData name="Julie Koesmarno" userId="31fed1c3-d6ac-4405-b68d-1920c7681777" providerId="ADAL" clId="{F09E92CA-757A-4A80-8719-6F279D137BDE}" dt="2020-05-12T06:39:30.112" v="66" actId="20577"/>
          <ac:spMkLst>
            <pc:docMk/>
            <pc:sldMk cId="2532954222" sldId="259"/>
            <ac:spMk id="2" creationId="{EDA01322-AA71-4E71-B9AC-BDB45E4E5716}"/>
          </ac:spMkLst>
        </pc:spChg>
      </pc:sldChg>
      <pc:sldChg chg="modSp mod ord">
        <pc:chgData name="Julie Koesmarno" userId="31fed1c3-d6ac-4405-b68d-1920c7681777" providerId="ADAL" clId="{F09E92CA-757A-4A80-8719-6F279D137BDE}" dt="2020-05-12T06:43:48.307" v="240" actId="20577"/>
        <pc:sldMkLst>
          <pc:docMk/>
          <pc:sldMk cId="3139332052" sldId="1568"/>
        </pc:sldMkLst>
        <pc:spChg chg="mod">
          <ac:chgData name="Julie Koesmarno" userId="31fed1c3-d6ac-4405-b68d-1920c7681777" providerId="ADAL" clId="{F09E92CA-757A-4A80-8719-6F279D137BDE}" dt="2020-05-12T06:43:48.307" v="240" actId="20577"/>
          <ac:spMkLst>
            <pc:docMk/>
            <pc:sldMk cId="3139332052" sldId="1568"/>
            <ac:spMk id="5" creationId="{00000000-0000-0000-0000-000000000000}"/>
          </ac:spMkLst>
        </pc:spChg>
      </pc:sldChg>
      <pc:sldChg chg="modSp">
        <pc:chgData name="Julie Koesmarno" userId="31fed1c3-d6ac-4405-b68d-1920c7681777" providerId="ADAL" clId="{F09E92CA-757A-4A80-8719-6F279D137BDE}" dt="2020-05-12T06:52:24.798" v="675" actId="207"/>
        <pc:sldMkLst>
          <pc:docMk/>
          <pc:sldMk cId="3517347649" sldId="1599"/>
        </pc:sldMkLst>
        <pc:spChg chg="mod">
          <ac:chgData name="Julie Koesmarno" userId="31fed1c3-d6ac-4405-b68d-1920c7681777" providerId="ADAL" clId="{F09E92CA-757A-4A80-8719-6F279D137BDE}" dt="2020-05-12T06:52:24.798" v="675" actId="207"/>
          <ac:spMkLst>
            <pc:docMk/>
            <pc:sldMk cId="3517347649" sldId="1599"/>
            <ac:spMk id="3" creationId="{8AB2F958-A5EB-4609-A615-759A2117C925}"/>
          </ac:spMkLst>
        </pc:spChg>
      </pc:sldChg>
      <pc:sldChg chg="del">
        <pc:chgData name="Julie Koesmarno" userId="31fed1c3-d6ac-4405-b68d-1920c7681777" providerId="ADAL" clId="{F09E92CA-757A-4A80-8719-6F279D137BDE}" dt="2020-05-12T06:42:01.988" v="198" actId="47"/>
        <pc:sldMkLst>
          <pc:docMk/>
          <pc:sldMk cId="1515512664" sldId="1635"/>
        </pc:sldMkLst>
      </pc:sldChg>
      <pc:sldChg chg="del">
        <pc:chgData name="Julie Koesmarno" userId="31fed1c3-d6ac-4405-b68d-1920c7681777" providerId="ADAL" clId="{F09E92CA-757A-4A80-8719-6F279D137BDE}" dt="2020-05-12T06:42:55.506" v="208" actId="2696"/>
        <pc:sldMkLst>
          <pc:docMk/>
          <pc:sldMk cId="550889703" sldId="1646"/>
        </pc:sldMkLst>
      </pc:sldChg>
      <pc:sldChg chg="modSp mod">
        <pc:chgData name="Julie Koesmarno" userId="31fed1c3-d6ac-4405-b68d-1920c7681777" providerId="ADAL" clId="{F09E92CA-757A-4A80-8719-6F279D137BDE}" dt="2020-05-12T06:46:15.129" v="330" actId="20577"/>
        <pc:sldMkLst>
          <pc:docMk/>
          <pc:sldMk cId="1753972487" sldId="1647"/>
        </pc:sldMkLst>
        <pc:spChg chg="mod">
          <ac:chgData name="Julie Koesmarno" userId="31fed1c3-d6ac-4405-b68d-1920c7681777" providerId="ADAL" clId="{F09E92CA-757A-4A80-8719-6F279D137BDE}" dt="2020-05-12T06:46:15.129" v="330" actId="20577"/>
          <ac:spMkLst>
            <pc:docMk/>
            <pc:sldMk cId="1753972487" sldId="1647"/>
            <ac:spMk id="3" creationId="{8AB2F958-A5EB-4609-A615-759A2117C925}"/>
          </ac:spMkLst>
        </pc:spChg>
      </pc:sldChg>
      <pc:sldChg chg="addSp delSp modSp new mod">
        <pc:chgData name="Julie Koesmarno" userId="31fed1c3-d6ac-4405-b68d-1920c7681777" providerId="ADAL" clId="{F09E92CA-757A-4A80-8719-6F279D137BDE}" dt="2020-05-12T06:52:33.647" v="676" actId="207"/>
        <pc:sldMkLst>
          <pc:docMk/>
          <pc:sldMk cId="822513614" sldId="1648"/>
        </pc:sldMkLst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2" creationId="{F3E455DC-4978-41D2-8E95-CB305D559E23}"/>
          </ac:spMkLst>
        </pc:spChg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3" creationId="{FC5CEC56-F0C9-4DA7-821F-1792800C30DA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4" creationId="{8117B1E2-9525-4CB4-B182-5F3B29A5A646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5" creationId="{A4B3F7D8-902A-4F4B-A32E-1933F1F8044B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6" creationId="{0956C1BD-AD3B-4A32-9193-ABEA1AD1C39C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7" creationId="{8D97CB9B-E032-437E-8690-0974A1C33988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8" creationId="{48245CE7-E97B-48A8-A312-F2B630F8683E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9" creationId="{9A7EBAAE-C97B-4EFF-95FF-6A126BD7367F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10" creationId="{4A4F109B-7F9F-4837-8D39-511EBBC1BCC5}"/>
          </ac:spMkLst>
        </pc:spChg>
        <pc:spChg chg="add mod">
          <ac:chgData name="Julie Koesmarno" userId="31fed1c3-d6ac-4405-b68d-1920c7681777" providerId="ADAL" clId="{F09E92CA-757A-4A80-8719-6F279D137BDE}" dt="2020-05-12T06:52:33.647" v="676" actId="207"/>
          <ac:spMkLst>
            <pc:docMk/>
            <pc:sldMk cId="822513614" sldId="1648"/>
            <ac:spMk id="11" creationId="{406ADE30-ADA6-4153-8683-9D536E54EBA4}"/>
          </ac:spMkLst>
        </pc:spChg>
        <pc:spChg chg="add mod">
          <ac:chgData name="Julie Koesmarno" userId="31fed1c3-d6ac-4405-b68d-1920c7681777" providerId="ADAL" clId="{F09E92CA-757A-4A80-8719-6F279D137BDE}" dt="2020-05-12T06:51:34.013" v="674" actId="20577"/>
          <ac:spMkLst>
            <pc:docMk/>
            <pc:sldMk cId="822513614" sldId="1648"/>
            <ac:spMk id="12" creationId="{431A11E3-76D6-4F7B-BB60-5919363B33D1}"/>
          </ac:spMkLst>
        </pc:spChg>
      </pc:sldChg>
    </pc:docChg>
  </pc:docChgLst>
  <pc:docChgLst>
    <pc:chgData name="Julie Koesmarno" userId="31fed1c3-d6ac-4405-b68d-1920c7681777" providerId="ADAL" clId="{8FDEB817-87C4-4917-8BD4-D7AC0A0AAAAA}"/>
    <pc:docChg chg="undo custSel addSld delSld modSld sldOrd addSection delSection modSection">
      <pc:chgData name="Julie Koesmarno" userId="31fed1c3-d6ac-4405-b68d-1920c7681777" providerId="ADAL" clId="{8FDEB817-87C4-4917-8BD4-D7AC0A0AAAAA}" dt="2020-08-29T05:52:57.246" v="142" actId="17846"/>
      <pc:docMkLst>
        <pc:docMk/>
      </pc:docMkLst>
      <pc:sldChg chg="del">
        <pc:chgData name="Julie Koesmarno" userId="31fed1c3-d6ac-4405-b68d-1920c7681777" providerId="ADAL" clId="{8FDEB817-87C4-4917-8BD4-D7AC0A0AAAAA}" dt="2020-08-29T05:37:46.923" v="0" actId="47"/>
        <pc:sldMkLst>
          <pc:docMk/>
          <pc:sldMk cId="3139332052" sldId="1568"/>
        </pc:sldMkLst>
      </pc:sldChg>
      <pc:sldChg chg="del">
        <pc:chgData name="Julie Koesmarno" userId="31fed1c3-d6ac-4405-b68d-1920c7681777" providerId="ADAL" clId="{8FDEB817-87C4-4917-8BD4-D7AC0A0AAAAA}" dt="2020-08-29T05:39:26.157" v="8" actId="47"/>
        <pc:sldMkLst>
          <pc:docMk/>
          <pc:sldMk cId="3108798444" sldId="1658"/>
        </pc:sldMkLst>
      </pc:sldChg>
      <pc:sldChg chg="del">
        <pc:chgData name="Julie Koesmarno" userId="31fed1c3-d6ac-4405-b68d-1920c7681777" providerId="ADAL" clId="{8FDEB817-87C4-4917-8BD4-D7AC0A0AAAAA}" dt="2020-08-29T05:39:24.282" v="7" actId="47"/>
        <pc:sldMkLst>
          <pc:docMk/>
          <pc:sldMk cId="1219764956" sldId="1659"/>
        </pc:sldMkLst>
      </pc:sldChg>
      <pc:sldChg chg="del">
        <pc:chgData name="Julie Koesmarno" userId="31fed1c3-d6ac-4405-b68d-1920c7681777" providerId="ADAL" clId="{8FDEB817-87C4-4917-8BD4-D7AC0A0AAAAA}" dt="2020-08-29T05:39:17.002" v="6" actId="47"/>
        <pc:sldMkLst>
          <pc:docMk/>
          <pc:sldMk cId="3870872984" sldId="1660"/>
        </pc:sldMkLst>
      </pc:sldChg>
      <pc:sldChg chg="del">
        <pc:chgData name="Julie Koesmarno" userId="31fed1c3-d6ac-4405-b68d-1920c7681777" providerId="ADAL" clId="{8FDEB817-87C4-4917-8BD4-D7AC0A0AAAAA}" dt="2020-08-29T05:39:29.281" v="9" actId="47"/>
        <pc:sldMkLst>
          <pc:docMk/>
          <pc:sldMk cId="507443667" sldId="1661"/>
        </pc:sldMkLst>
      </pc:sldChg>
      <pc:sldChg chg="modSp mod ord">
        <pc:chgData name="Julie Koesmarno" userId="31fed1c3-d6ac-4405-b68d-1920c7681777" providerId="ADAL" clId="{8FDEB817-87C4-4917-8BD4-D7AC0A0AAAAA}" dt="2020-08-29T05:39:12.086" v="5"/>
        <pc:sldMkLst>
          <pc:docMk/>
          <pc:sldMk cId="1209895556" sldId="1677"/>
        </pc:sldMkLst>
        <pc:spChg chg="mod">
          <ac:chgData name="Julie Koesmarno" userId="31fed1c3-d6ac-4405-b68d-1920c7681777" providerId="ADAL" clId="{8FDEB817-87C4-4917-8BD4-D7AC0A0AAAAA}" dt="2020-08-29T05:38:08.986" v="3" actId="207"/>
          <ac:spMkLst>
            <pc:docMk/>
            <pc:sldMk cId="1209895556" sldId="1677"/>
            <ac:spMk id="3" creationId="{2DB4ACCA-C098-4BDA-B46C-A73945674105}"/>
          </ac:spMkLst>
        </pc:spChg>
      </pc:sldChg>
      <pc:sldChg chg="addSp modSp new mod modAnim">
        <pc:chgData name="Julie Koesmarno" userId="31fed1c3-d6ac-4405-b68d-1920c7681777" providerId="ADAL" clId="{8FDEB817-87C4-4917-8BD4-D7AC0A0AAAAA}" dt="2020-08-29T05:52:05.504" v="138" actId="1076"/>
        <pc:sldMkLst>
          <pc:docMk/>
          <pc:sldMk cId="3196090167" sldId="1678"/>
        </pc:sldMkLst>
        <pc:spChg chg="add mod">
          <ac:chgData name="Julie Koesmarno" userId="31fed1c3-d6ac-4405-b68d-1920c7681777" providerId="ADAL" clId="{8FDEB817-87C4-4917-8BD4-D7AC0A0AAAAA}" dt="2020-08-29T05:46:50.342" v="56" actId="14100"/>
          <ac:spMkLst>
            <pc:docMk/>
            <pc:sldMk cId="3196090167" sldId="1678"/>
            <ac:spMk id="4" creationId="{4975423A-6118-47BF-A5BD-3C153838B8F6}"/>
          </ac:spMkLst>
        </pc:spChg>
        <pc:spChg chg="add mod">
          <ac:chgData name="Julie Koesmarno" userId="31fed1c3-d6ac-4405-b68d-1920c7681777" providerId="ADAL" clId="{8FDEB817-87C4-4917-8BD4-D7AC0A0AAAAA}" dt="2020-08-29T05:46:35.842" v="52" actId="1076"/>
          <ac:spMkLst>
            <pc:docMk/>
            <pc:sldMk cId="3196090167" sldId="1678"/>
            <ac:spMk id="6" creationId="{3E039986-9DF9-4CAD-BF3C-30B59EAE17C9}"/>
          </ac:spMkLst>
        </pc:spChg>
        <pc:spChg chg="add mod">
          <ac:chgData name="Julie Koesmarno" userId="31fed1c3-d6ac-4405-b68d-1920c7681777" providerId="ADAL" clId="{8FDEB817-87C4-4917-8BD4-D7AC0A0AAAAA}" dt="2020-08-29T05:46:58.025" v="66" actId="1076"/>
          <ac:spMkLst>
            <pc:docMk/>
            <pc:sldMk cId="3196090167" sldId="1678"/>
            <ac:spMk id="8" creationId="{D95F2493-4B30-4EDA-9A70-15F383677B42}"/>
          </ac:spMkLst>
        </pc:spChg>
        <pc:spChg chg="add mod">
          <ac:chgData name="Julie Koesmarno" userId="31fed1c3-d6ac-4405-b68d-1920c7681777" providerId="ADAL" clId="{8FDEB817-87C4-4917-8BD4-D7AC0A0AAAAA}" dt="2020-08-29T05:47:06.165" v="74" actId="20577"/>
          <ac:spMkLst>
            <pc:docMk/>
            <pc:sldMk cId="3196090167" sldId="1678"/>
            <ac:spMk id="10" creationId="{AEFE7275-75BD-40C6-A4DB-CB8140118A28}"/>
          </ac:spMkLst>
        </pc:spChg>
        <pc:spChg chg="add mod">
          <ac:chgData name="Julie Koesmarno" userId="31fed1c3-d6ac-4405-b68d-1920c7681777" providerId="ADAL" clId="{8FDEB817-87C4-4917-8BD4-D7AC0A0AAAAA}" dt="2020-08-29T05:52:05.504" v="138" actId="1076"/>
          <ac:spMkLst>
            <pc:docMk/>
            <pc:sldMk cId="3196090167" sldId="1678"/>
            <ac:spMk id="12" creationId="{480F7A27-B9DA-4A2C-985D-72E707B377B8}"/>
          </ac:spMkLst>
        </pc:spChg>
        <pc:picChg chg="add">
          <ac:chgData name="Julie Koesmarno" userId="31fed1c3-d6ac-4405-b68d-1920c7681777" providerId="ADAL" clId="{8FDEB817-87C4-4917-8BD4-D7AC0A0AAAAA}" dt="2020-08-29T05:44:06.628" v="11" actId="22"/>
          <ac:picMkLst>
            <pc:docMk/>
            <pc:sldMk cId="3196090167" sldId="1678"/>
            <ac:picMk id="3" creationId="{0288C8C1-7E17-4652-A7A5-503F1AC7541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108CE-09DF-45B3-94AC-E9422C198573}" type="datetime8">
              <a:rPr lang="en-US" smtClean="0">
                <a:latin typeface="Segoe UI" pitchFamily="34" charset="0"/>
              </a:rPr>
              <a:t>8/28/2020 10:37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6459C4A-41B9-49E1-B537-C345D8292964}" type="datetime8">
              <a:rPr lang="en-US" smtClean="0"/>
              <a:t>8/28/2020 10:37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What area of work do you do?
https://www.polleverywhere.com/multiple_choice_polls/3rvj2WZvV3sntLHmuxgYH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8/28/2020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B32BC-0E56-4F02-8CE2-2BE9947F54A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How often do you use Azure Data Studio in the last 3 months?
https://www.polleverywhere.com/multiple_choice_polls/mrGoN9kbzvHST3ApEfUWT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8/28/2020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E337C-9394-446B-875E-CEDC591DDE4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8/28/2020 10:37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7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2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435838" cy="69982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436476" cy="6994525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6068" y="3097214"/>
            <a:ext cx="8041505" cy="12275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6069" y="4011304"/>
            <a:ext cx="3534975" cy="860319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205674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744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751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3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087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0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1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9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6832" y="-388479"/>
            <a:ext cx="5747740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8523" y="4079855"/>
            <a:ext cx="11658937" cy="2525705"/>
          </a:xfrm>
        </p:spPr>
        <p:txBody>
          <a:bodyPr anchor="b">
            <a:noAutofit/>
          </a:bodyPr>
          <a:lstStyle>
            <a:lvl1pPr algn="l">
              <a:defRPr sz="6476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9872" y="389209"/>
            <a:ext cx="11658445" cy="1165183"/>
          </a:xfrm>
        </p:spPr>
        <p:txBody>
          <a:bodyPr anchor="t">
            <a:noAutofit/>
          </a:bodyPr>
          <a:lstStyle>
            <a:lvl1pPr algn="l">
              <a:defRPr lang="en-US" sz="4318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2849" y="3302975"/>
            <a:ext cx="2684611" cy="3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83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8623" y="-388479"/>
            <a:ext cx="5751627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016" y="388967"/>
            <a:ext cx="11658445" cy="6216593"/>
          </a:xfrm>
        </p:spPr>
        <p:txBody>
          <a:bodyPr anchor="ctr"/>
          <a:lstStyle>
            <a:lvl1pPr algn="r">
              <a:defRPr sz="6476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293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809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2957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388966"/>
            <a:ext cx="11658701" cy="6216594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836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744" y="1554149"/>
            <a:ext cx="5826896" cy="5051411"/>
          </a:xfrm>
        </p:spPr>
        <p:txBody>
          <a:bodyPr r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9095" y="1554149"/>
            <a:ext cx="5828365" cy="5051411"/>
          </a:xfrm>
        </p:spPr>
        <p:txBody>
          <a:bodyPr l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609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4700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2749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800" y="4128222"/>
            <a:ext cx="6149146" cy="2068314"/>
          </a:xfrm>
          <a:prstGeom prst="rect">
            <a:avLst/>
          </a:prstGeom>
        </p:spPr>
        <p:txBody>
          <a:bodyPr anchor="t"/>
          <a:lstStyle>
            <a:lvl1pPr marL="0" marR="0" indent="0" algn="l" defTabSz="62171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527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49338" y="578693"/>
            <a:ext cx="4674764" cy="833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648876" y="1056940"/>
            <a:ext cx="3787600" cy="48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790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55" y="595541"/>
            <a:ext cx="11535038" cy="835003"/>
          </a:xfrm>
          <a:prstGeom prst="rect">
            <a:avLst/>
          </a:prstGeom>
        </p:spPr>
        <p:txBody>
          <a:bodyPr/>
          <a:lstStyle>
            <a:lvl1pPr>
              <a:defRPr sz="5439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354" y="2839780"/>
            <a:ext cx="11535038" cy="5310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4343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6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4343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5354" y="3504674"/>
            <a:ext cx="11535038" cy="2965418"/>
          </a:xfrm>
          <a:prstGeom prst="rect">
            <a:avLst/>
          </a:prstGeom>
        </p:spPr>
        <p:txBody>
          <a:bodyPr/>
          <a:lstStyle>
            <a:lvl1pPr marL="0" indent="0" algn="l" defTabSz="1243431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6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43431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2377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9938" y="4721957"/>
            <a:ext cx="61488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89779" y="5708663"/>
            <a:ext cx="6149146" cy="585037"/>
          </a:xfrm>
        </p:spPr>
        <p:txBody>
          <a:bodyPr/>
          <a:lstStyle>
            <a:lvl1pPr marL="0" indent="0" algn="ctr" defTabSz="6217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04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9779" y="3339931"/>
            <a:ext cx="6149146" cy="1315211"/>
          </a:xfrm>
        </p:spPr>
        <p:txBody>
          <a:bodyPr anchor="b"/>
          <a:lstStyle>
            <a:lvl1pPr marL="0" marR="0" indent="0" algn="ctr" defTabSz="621746" rtl="0" eaLnBrk="1" fontAlgn="auto" latinLnBrk="0" hangingPunct="1">
              <a:lnSpc>
                <a:spcPts val="47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4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 slide no </a:t>
            </a:r>
            <a:br>
              <a:rPr lang="en-US" dirty="0"/>
            </a:br>
            <a:r>
              <a:rPr lang="en-US" dirty="0"/>
              <a:t>more than 2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40" y="525160"/>
            <a:ext cx="2296224" cy="2295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36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ase 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997269" y="2547998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305928" y="254799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8093" r="340" b="8093"/>
          <a:stretch/>
        </p:blipFill>
        <p:spPr>
          <a:xfrm>
            <a:off x="3" y="0"/>
            <a:ext cx="12436472" cy="6994525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3026879" y="2549556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350910" y="251215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7156919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 userDrawn="1"/>
        </p:nvCxnSpPr>
        <p:spPr>
          <a:xfrm>
            <a:off x="2366128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74054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181979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089905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9997831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608635" y="3903537"/>
            <a:ext cx="1606851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4355572" y="3903537"/>
            <a:ext cx="1748084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2445948" y="3903537"/>
            <a:ext cx="1746590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6260304" y="3903537"/>
            <a:ext cx="1753342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8250737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9107" r="12861" b="9107"/>
          <a:stretch/>
        </p:blipFill>
        <p:spPr>
          <a:xfrm>
            <a:off x="876737" y="2541307"/>
            <a:ext cx="1070647" cy="11786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5434" r="9820" b="15434"/>
          <a:stretch/>
        </p:blipFill>
        <p:spPr>
          <a:xfrm>
            <a:off x="4628579" y="2680836"/>
            <a:ext cx="1216422" cy="10463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9" y="2552850"/>
            <a:ext cx="865388" cy="11024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96" y="2598485"/>
            <a:ext cx="832169" cy="10601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115" y="2644495"/>
            <a:ext cx="912846" cy="98552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15759" r="9343" b="15759"/>
          <a:stretch/>
        </p:blipFill>
        <p:spPr>
          <a:xfrm>
            <a:off x="8416821" y="2659702"/>
            <a:ext cx="1267302" cy="10671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9530" r="6578" b="37311"/>
          <a:stretch/>
        </p:blipFill>
        <p:spPr>
          <a:xfrm>
            <a:off x="0" y="4784290"/>
            <a:ext cx="12436475" cy="2210236"/>
          </a:xfrm>
          <a:prstGeom prst="rect">
            <a:avLst/>
          </a:prstGeom>
        </p:spPr>
      </p:pic>
      <p:sp>
        <p:nvSpPr>
          <p:cNvPr id="44" name="Rounded Rectangle 43"/>
          <p:cNvSpPr/>
          <p:nvPr userDrawn="1"/>
        </p:nvSpPr>
        <p:spPr>
          <a:xfrm>
            <a:off x="1092822" y="5254241"/>
            <a:ext cx="2572491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Free Online Resources </a:t>
            </a:r>
          </a:p>
        </p:txBody>
      </p:sp>
      <p:sp>
        <p:nvSpPr>
          <p:cNvPr id="46" name="Rectangle 45">
            <a:hlinkClick r:id="rId4"/>
          </p:cNvPr>
          <p:cNvSpPr/>
          <p:nvPr userDrawn="1"/>
        </p:nvSpPr>
        <p:spPr>
          <a:xfrm>
            <a:off x="1319351" y="5628170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 Blog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White Papers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Session Recordings</a:t>
            </a:r>
          </a:p>
        </p:txBody>
      </p:sp>
      <p:sp>
        <p:nvSpPr>
          <p:cNvPr id="47" name="Rounded Rectangle 46"/>
          <p:cNvSpPr/>
          <p:nvPr userDrawn="1"/>
        </p:nvSpPr>
        <p:spPr>
          <a:xfrm>
            <a:off x="4587276" y="5254241"/>
            <a:ext cx="3189405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Newsletter </a:t>
            </a:r>
          </a:p>
        </p:txBody>
      </p:sp>
      <p:sp>
        <p:nvSpPr>
          <p:cNvPr id="48" name="Rounded Rectangle 47"/>
          <p:cNvSpPr/>
          <p:nvPr userDrawn="1"/>
        </p:nvSpPr>
        <p:spPr>
          <a:xfrm>
            <a:off x="8660238" y="5254241"/>
            <a:ext cx="2675187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 err="1">
                <a:solidFill>
                  <a:schemeClr val="bg2"/>
                </a:solidFill>
              </a:rPr>
              <a:t>www.pass.org</a:t>
            </a:r>
            <a:endParaRPr lang="en-US" sz="1360" b="1" spc="27" dirty="0">
              <a:solidFill>
                <a:schemeClr val="bg2"/>
              </a:solidFill>
            </a:endParaRPr>
          </a:p>
        </p:txBody>
      </p:sp>
      <p:sp>
        <p:nvSpPr>
          <p:cNvPr id="49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440" dirty="0"/>
              <a:t>Explore everything PASS has to offer </a:t>
            </a:r>
          </a:p>
        </p:txBody>
      </p:sp>
      <p:sp>
        <p:nvSpPr>
          <p:cNvPr id="26" name="Rectangle 25">
            <a:hlinkClick r:id="rId4"/>
          </p:cNvPr>
          <p:cNvSpPr/>
          <p:nvPr userDrawn="1"/>
        </p:nvSpPr>
        <p:spPr>
          <a:xfrm>
            <a:off x="5122260" y="5655801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</a:t>
            </a:r>
            <a:r>
              <a:rPr lang="en-US" sz="1088" baseline="0" dirty="0">
                <a:solidFill>
                  <a:schemeClr val="bg2"/>
                </a:solidFill>
              </a:rPr>
              <a:t> Connector</a:t>
            </a:r>
          </a:p>
          <a:p>
            <a:pPr algn="ctr">
              <a:lnSpc>
                <a:spcPct val="150000"/>
              </a:lnSpc>
            </a:pPr>
            <a:r>
              <a:rPr lang="en-US" sz="1088" baseline="0" dirty="0">
                <a:solidFill>
                  <a:schemeClr val="bg2"/>
                </a:solidFill>
              </a:rPr>
              <a:t>BA Insights</a:t>
            </a:r>
            <a:endParaRPr lang="en-US" sz="1088" dirty="0">
              <a:solidFill>
                <a:schemeClr val="bg2"/>
              </a:solidFill>
            </a:endParaRPr>
          </a:p>
        </p:txBody>
      </p:sp>
      <p:sp>
        <p:nvSpPr>
          <p:cNvPr id="43" name="Rectangle 42">
            <a:hlinkClick r:id="rId4"/>
          </p:cNvPr>
          <p:cNvSpPr/>
          <p:nvPr userDrawn="1"/>
        </p:nvSpPr>
        <p:spPr>
          <a:xfrm>
            <a:off x="10055804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</p:spTree>
    <p:extLst>
      <p:ext uri="{BB962C8B-B14F-4D97-AF65-F5344CB8AC3E}">
        <p14:creationId xmlns:p14="http://schemas.microsoft.com/office/powerpoint/2010/main" val="39310337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277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7589658" y="0"/>
            <a:ext cx="4846818" cy="69945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8116" y="3580472"/>
            <a:ext cx="4418221" cy="640404"/>
          </a:xfrm>
        </p:spPr>
        <p:txBody>
          <a:bodyPr anchor="b"/>
          <a:lstStyle>
            <a:lvl1pPr algn="ctr">
              <a:defRPr sz="4352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18350" y="4211459"/>
            <a:ext cx="4417540" cy="551682"/>
          </a:xfrm>
        </p:spPr>
        <p:txBody>
          <a:bodyPr/>
          <a:lstStyle>
            <a:lvl1pPr marL="0" marR="0" indent="0" algn="ctr" defTabSz="6217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72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122202" y="1525174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2646476" y="1044579"/>
            <a:ext cx="1962632" cy="196235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28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2202" y="189140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122202" y="3048583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22202" y="341481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8122202" y="4549509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8122202" y="4915737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293264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/</a:t>
            </a:r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3221309" y="5284752"/>
            <a:ext cx="1407887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5309147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53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13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15347" y="2800292"/>
            <a:ext cx="11210100" cy="3370318"/>
          </a:xfrm>
        </p:spPr>
        <p:txBody>
          <a:bodyPr>
            <a:noAutofit/>
          </a:bodyPr>
          <a:lstStyle>
            <a:lvl1pPr marL="315191" marR="0" indent="-315191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48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15347" y="1678364"/>
            <a:ext cx="11210100" cy="584195"/>
          </a:xfrm>
        </p:spPr>
        <p:txBody>
          <a:bodyPr>
            <a:noAutofit/>
          </a:bodyPr>
          <a:lstStyle>
            <a:lvl1pPr marL="0" marR="0" indent="0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72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18096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7278" y="2046807"/>
            <a:ext cx="11236010" cy="609707"/>
          </a:xfrm>
        </p:spPr>
        <p:txBody>
          <a:bodyPr anchor="b"/>
          <a:lstStyle>
            <a:lvl1pPr marL="0" indent="0">
              <a:buNone/>
              <a:defRPr sz="380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87278" y="2654517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87278" y="3449219"/>
            <a:ext cx="11236010" cy="609707"/>
          </a:xfrm>
        </p:spPr>
        <p:txBody>
          <a:bodyPr anchor="b"/>
          <a:lstStyle>
            <a:lvl1pPr marL="0" indent="0">
              <a:buNone/>
              <a:defRPr sz="272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87278" y="4056931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87278" y="4814232"/>
            <a:ext cx="11236010" cy="609707"/>
          </a:xfrm>
        </p:spPr>
        <p:txBody>
          <a:bodyPr anchor="b"/>
          <a:lstStyle>
            <a:lvl1pPr marL="0" indent="0">
              <a:buNone/>
              <a:defRPr sz="1904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87278" y="5421943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3436778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14014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808872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14013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808871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8528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58679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2909994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5233197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7556400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987960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586791" y="2325120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290973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523267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755561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9861822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25261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9184" y="1810172"/>
            <a:ext cx="11192828" cy="4467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72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48">
                <a:solidFill>
                  <a:schemeClr val="tx1"/>
                </a:solidFill>
                <a:latin typeface="Consolas"/>
                <a:cs typeface="Consolas"/>
              </a:defRPr>
            </a:lvl2pPr>
            <a:lvl3pPr marL="401544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3pPr>
            <a:lvl4pPr marL="787978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50663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3254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4974" r="6578" b="26331"/>
          <a:stretch/>
        </p:blipFill>
        <p:spPr>
          <a:xfrm>
            <a:off x="0" y="3309606"/>
            <a:ext cx="12436475" cy="369319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984" dirty="0"/>
              <a:t>Session evaluations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519171" y="5087054"/>
            <a:ext cx="3275523" cy="5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Download the </a:t>
            </a:r>
            <a:r>
              <a:rPr lang="en-US" sz="1632" dirty="0" err="1">
                <a:solidFill>
                  <a:schemeClr val="bg2"/>
                </a:solidFill>
              </a:rPr>
              <a:t>GuideBook</a:t>
            </a:r>
            <a:r>
              <a:rPr lang="en-US" sz="1632" dirty="0">
                <a:solidFill>
                  <a:schemeClr val="bg2"/>
                </a:solidFill>
              </a:rPr>
              <a:t> App and search: PASS Summit 2017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490269" y="5086741"/>
            <a:ext cx="3263076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Follow the QR code link displayed on session signage throughout the conference venue and in the program guide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09119" y="1724290"/>
            <a:ext cx="6218238" cy="431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48" dirty="0">
                <a:solidFill>
                  <a:schemeClr val="accent3"/>
                </a:solidFill>
              </a:rPr>
              <a:t>Your feedback is important and valuable. </a:t>
            </a:r>
          </a:p>
        </p:txBody>
      </p:sp>
      <p:sp>
        <p:nvSpPr>
          <p:cNvPr id="9" name="Shape 2683"/>
          <p:cNvSpPr/>
          <p:nvPr userDrawn="1"/>
        </p:nvSpPr>
        <p:spPr>
          <a:xfrm>
            <a:off x="1946793" y="4367169"/>
            <a:ext cx="353060" cy="4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944822" y="4399693"/>
            <a:ext cx="424219" cy="424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9988045" y="4391256"/>
            <a:ext cx="250153" cy="458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60517" y="5086740"/>
            <a:ext cx="326307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Go to </a:t>
            </a:r>
            <a:r>
              <a:rPr lang="en-US" sz="1632" dirty="0" err="1">
                <a:solidFill>
                  <a:schemeClr val="bg2"/>
                </a:solidFill>
              </a:rPr>
              <a:t>passSummit.com</a:t>
            </a:r>
            <a:endParaRPr lang="en-US" sz="1632" dirty="0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2198279" y="3072212"/>
            <a:ext cx="8039917" cy="48162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904" dirty="0">
                <a:solidFill>
                  <a:schemeClr val="bg2"/>
                </a:solidFill>
              </a:rPr>
              <a:t>Submit by 5pm Friday, November 10</a:t>
            </a:r>
            <a:r>
              <a:rPr lang="en-US" sz="1904" baseline="30000" dirty="0">
                <a:solidFill>
                  <a:schemeClr val="bg2"/>
                </a:solidFill>
              </a:rPr>
              <a:t>th</a:t>
            </a:r>
            <a:r>
              <a:rPr lang="en-US" sz="1904" dirty="0">
                <a:solidFill>
                  <a:schemeClr val="bg2"/>
                </a:solidFill>
              </a:rPr>
              <a:t> to win prizes. </a:t>
            </a:r>
            <a:r>
              <a:rPr lang="en-US" sz="1904" b="1" dirty="0">
                <a:solidFill>
                  <a:schemeClr val="bg2"/>
                </a:solidFill>
              </a:rPr>
              <a:t>3 Ways to Access:</a:t>
            </a:r>
          </a:p>
        </p:txBody>
      </p:sp>
    </p:spTree>
    <p:extLst>
      <p:ext uri="{BB962C8B-B14F-4D97-AF65-F5344CB8AC3E}">
        <p14:creationId xmlns:p14="http://schemas.microsoft.com/office/powerpoint/2010/main" val="11002636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42828" y="2824687"/>
            <a:ext cx="6046405" cy="9609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7343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1906" y="3781397"/>
            <a:ext cx="60473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3264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  <p:pic>
        <p:nvPicPr>
          <p:cNvPr id="3" name="Picture 2" descr="Studious high school students">
            <a:extLst>
              <a:ext uri="{FF2B5EF4-FFF2-40B4-BE49-F238E27FC236}">
                <a16:creationId xmlns:a16="http://schemas.microsoft.com/office/drawing/2014/main" id="{3A16DF9C-A766-4F80-AD1F-BD65EA5F1242}"/>
              </a:ext>
            </a:extLst>
          </p:cNvPr>
          <p:cNvPicPr>
            <a:picLocks/>
          </p:cNvPicPr>
          <p:nvPr userDrawn="1"/>
        </p:nvPicPr>
        <p:blipFill>
          <a:blip r:embed="rId3"/>
          <a:srcRect l="31876" r="31876"/>
          <a:stretch/>
        </p:blipFill>
        <p:spPr>
          <a:xfrm>
            <a:off x="8631936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41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514816" y="2225178"/>
            <a:ext cx="6046405" cy="960966"/>
          </a:xfrm>
          <a:prstGeom prst="rect">
            <a:avLst/>
          </a:prstGeom>
        </p:spPr>
        <p:txBody>
          <a:bodyPr vert="horz" lIns="124347" tIns="62174" rIns="124347" bIns="6217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343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816" y="3667351"/>
            <a:ext cx="6541722" cy="608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720" baseline="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Learn more from Speaker Name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82367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email@company.com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52733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pic>
        <p:nvPicPr>
          <p:cNvPr id="8" name="Picture 7" descr="Cherry blossom with sky in background">
            <a:extLst>
              <a:ext uri="{FF2B5EF4-FFF2-40B4-BE49-F238E27FC236}">
                <a16:creationId xmlns:a16="http://schemas.microsoft.com/office/drawing/2014/main" id="{1DE5E57F-CDA3-40F5-AD39-DE214FD84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753"/>
          <a:stretch/>
        </p:blipFill>
        <p:spPr>
          <a:xfrm>
            <a:off x="-30163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8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744" y="388966"/>
            <a:ext cx="11658701" cy="777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759" y="1554095"/>
            <a:ext cx="11658701" cy="5051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713749" y="1244596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</p:spTree>
    <p:extLst>
      <p:ext uri="{BB962C8B-B14F-4D97-AF65-F5344CB8AC3E}">
        <p14:creationId xmlns:p14="http://schemas.microsoft.com/office/powerpoint/2010/main" val="145374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68" r:id="rId8"/>
    <p:sldLayoutId id="2147484569" r:id="rId9"/>
    <p:sldLayoutId id="2147484570" r:id="rId10"/>
    <p:sldLayoutId id="2147484571" r:id="rId11"/>
  </p:sldLayoutIdLst>
  <p:txStyles>
    <p:titleStyle>
      <a:lvl1pPr algn="l" defTabSz="621762" rtl="0" eaLnBrk="1" latinLnBrk="0" hangingPunct="1">
        <a:spcBef>
          <a:spcPct val="0"/>
        </a:spcBef>
        <a:buNone/>
        <a:defRPr sz="474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21762" rtl="0" eaLnBrk="1" latinLnBrk="0" hangingPunct="1">
        <a:spcBef>
          <a:spcPct val="20000"/>
        </a:spcBef>
        <a:buFont typeface="Wingdings" charset="2"/>
        <a:buNone/>
        <a:defRPr sz="3886" kern="1200">
          <a:solidFill>
            <a:schemeClr val="tx2"/>
          </a:solidFill>
          <a:latin typeface="+mn-lt"/>
          <a:ea typeface="+mn-ea"/>
          <a:cs typeface="+mn-cs"/>
        </a:defRPr>
      </a:lvl1pPr>
      <a:lvl2pPr marL="621764" indent="0" algn="l" defTabSz="621762" rtl="0" eaLnBrk="1" latinLnBrk="0" hangingPunct="1">
        <a:spcBef>
          <a:spcPct val="20000"/>
        </a:spcBef>
        <a:buFont typeface="Wingdings" charset="2"/>
        <a:buNone/>
        <a:defRPr sz="3454" kern="1200">
          <a:solidFill>
            <a:schemeClr val="tx2"/>
          </a:solidFill>
          <a:latin typeface="+mn-lt"/>
          <a:ea typeface="+mn-ea"/>
          <a:cs typeface="+mn-cs"/>
        </a:defRPr>
      </a:lvl2pPr>
      <a:lvl3pPr marL="1243526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3pPr>
      <a:lvl4pPr marL="1865288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4pPr>
      <a:lvl5pPr marL="2487051" indent="0" algn="l" defTabSz="621762" rtl="0" eaLnBrk="1" latinLnBrk="0" hangingPunct="1">
        <a:spcBef>
          <a:spcPct val="20000"/>
        </a:spcBef>
        <a:buFont typeface="Wingdings" charset="2"/>
        <a:buNone/>
        <a:defRPr sz="2159" kern="1200">
          <a:solidFill>
            <a:schemeClr val="tx2"/>
          </a:solidFill>
          <a:latin typeface="+mn-lt"/>
          <a:ea typeface="+mn-ea"/>
          <a:cs typeface="+mn-cs"/>
        </a:defRPr>
      </a:lvl5pPr>
      <a:lvl6pPr marL="3419696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458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221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983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6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526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88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051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813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577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339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410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19105" y="5937252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1824" y="341638"/>
            <a:ext cx="11192828" cy="833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1824" y="1537853"/>
            <a:ext cx="11192828" cy="46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6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</p:sldLayoutIdLst>
  <p:hf hdr="0" ftr="0" dt="0"/>
  <p:txStyles>
    <p:titleStyle>
      <a:lvl1pPr marL="0" marR="0" indent="0" algn="l" defTabSz="621746" rtl="0" eaLnBrk="1" fontAlgn="auto" latinLnBrk="0" hangingPunct="1">
        <a:lnSpc>
          <a:spcPts val="476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54" b="0" i="0" u="none" strike="noStrike" kern="1200" cap="none" spc="0" normalizeH="0" baseline="0">
          <a:ln>
            <a:noFill/>
          </a:ln>
          <a:solidFill>
            <a:srgbClr val="00B050"/>
          </a:solidFill>
          <a:effectLst/>
          <a:uLnTx/>
          <a:uFillTx/>
          <a:latin typeface="+mj-lt"/>
          <a:ea typeface="Segoe UI Semilight" panose="020B0402040204020203" pitchFamily="34" charset="0"/>
          <a:cs typeface="Segoe UI Semilight" panose="020B0402040204020203" pitchFamily="34" charset="0"/>
        </a:defRPr>
      </a:lvl1pPr>
    </p:titleStyle>
    <p:bodyStyle>
      <a:lvl1pPr marL="0" indent="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64" kern="1200">
          <a:solidFill>
            <a:schemeClr val="tx1"/>
          </a:solidFill>
          <a:latin typeface="+mn-lt"/>
          <a:ea typeface="+mn-ea"/>
          <a:cs typeface="Segoe UI"/>
        </a:defRPr>
      </a:lvl1pPr>
      <a:lvl2pPr marL="466310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720" kern="1200" dirty="0" smtClean="0">
          <a:solidFill>
            <a:schemeClr val="tx1"/>
          </a:solidFill>
          <a:latin typeface="+mn-lt"/>
          <a:ea typeface="+mn-ea"/>
          <a:cs typeface="Segoe UI"/>
        </a:defRPr>
      </a:lvl2pPr>
      <a:lvl3pPr marL="867854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3pPr>
      <a:lvl4pPr marL="1254287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4pPr>
      <a:lvl5pPr marL="1616973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>
          <a:solidFill>
            <a:schemeClr val="tx1"/>
          </a:solidFill>
          <a:latin typeface="+mn-lt"/>
          <a:ea typeface="+mn-ea"/>
          <a:cs typeface="Segoe UI"/>
        </a:defRPr>
      </a:lvl5pPr>
      <a:lvl6pPr marL="3419605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351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097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843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46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93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39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985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731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478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224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97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5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0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elslikehomeblog.com/2017/07/the-science-of-slime-its-way-more-than-polymer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sql.tech/the-sql-diagnostic-jupyter-book/" TargetMode="External"/><Relationship Id="rId3" Type="http://schemas.openxmlformats.org/officeDocument/2006/relationships/hyperlink" Target="https://bit.ly/2YGTpAy" TargetMode="External"/><Relationship Id="rId7" Type="http://schemas.openxmlformats.org/officeDocument/2006/relationships/hyperlink" Target="https://github.com/SQLDBAWithABeard/JupyterNotebooks" TargetMode="External"/><Relationship Id="rId2" Type="http://schemas.openxmlformats.org/officeDocument/2006/relationships/hyperlink" Target="http://aka.ms/AzureDataStudio" TargetMode="Externa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://sqldbawithabeard.com/" TargetMode="External"/><Relationship Id="rId5" Type="http://schemas.openxmlformats.org/officeDocument/2006/relationships/hyperlink" Target="https://glennsqlperformance.com/resources/" TargetMode="External"/><Relationship Id="rId4" Type="http://schemas.openxmlformats.org/officeDocument/2006/relationships/hyperlink" Target="https://github.com/microsoft/sql-server-samples/tree/master/samples/manage/sql-assessment-api/notebooks" TargetMode="External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zureDataStudio" TargetMode="Externa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997/Sessions/Session-Evaluation" TargetMode="External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bm3vwW" TargetMode="Externa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jukoesma@microsoft.com" TargetMode="Externa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845811" y="621455"/>
            <a:ext cx="6589782" cy="60041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413" y="2028126"/>
            <a:ext cx="5086939" cy="4073752"/>
          </a:xfrm>
        </p:spPr>
        <p:txBody>
          <a:bodyPr/>
          <a:lstStyle/>
          <a:p>
            <a:r>
              <a:rPr lang="en-US" sz="598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6218238" y="912335"/>
            <a:ext cx="4719524" cy="5713308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4351337" y="387826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why notebooks?</a:t>
            </a:r>
          </a:p>
        </p:txBody>
      </p:sp>
      <p:pic>
        <p:nvPicPr>
          <p:cNvPr id="2" name="Graphic 1" descr="Puppy">
            <a:extLst>
              <a:ext uri="{FF2B5EF4-FFF2-40B4-BE49-F238E27FC236}">
                <a16:creationId xmlns:a16="http://schemas.microsoft.com/office/drawing/2014/main" id="{DDA58F88-0A54-483F-B1A1-05DA8BA08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5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urtle">
            <a:extLst>
              <a:ext uri="{FF2B5EF4-FFF2-40B4-BE49-F238E27FC236}">
                <a16:creationId xmlns:a16="http://schemas.microsoft.com/office/drawing/2014/main" id="{7634DAA9-BA32-427C-8915-FB966B68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4351337" y="387826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once upon a time …</a:t>
            </a:r>
          </a:p>
        </p:txBody>
      </p:sp>
    </p:spTree>
    <p:extLst>
      <p:ext uri="{BB962C8B-B14F-4D97-AF65-F5344CB8AC3E}">
        <p14:creationId xmlns:p14="http://schemas.microsoft.com/office/powerpoint/2010/main" val="98984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E03D56-1A69-4716-85BE-E754FDAAE9B5}"/>
              </a:ext>
            </a:extLst>
          </p:cNvPr>
          <p:cNvSpPr/>
          <p:nvPr/>
        </p:nvSpPr>
        <p:spPr>
          <a:xfrm>
            <a:off x="6690065" y="2454095"/>
            <a:ext cx="621665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Oh.. I need the product category..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Sure..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  <a:solidFill>
            <a:srgbClr val="8591A1"/>
          </a:solidFill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  <a:solidFill>
            <a:srgbClr val="8591A1"/>
          </a:solidFill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A2C88-4D5A-4DE6-9026-21F0EA69D213}"/>
              </a:ext>
            </a:extLst>
          </p:cNvPr>
          <p:cNvSpPr/>
          <p:nvPr/>
        </p:nvSpPr>
        <p:spPr>
          <a:xfrm>
            <a:off x="6675437" y="68262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Prepared by Cookie Monster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-- 2020.03.01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Question from Marketing about how much we sell and what's the shorter manufacturing time. 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10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5B43B-C636-442A-AAE4-25A68563DC9F}"/>
              </a:ext>
            </a:extLst>
          </p:cNvPr>
          <p:cNvSpPr/>
          <p:nvPr/>
        </p:nvSpPr>
        <p:spPr>
          <a:xfrm>
            <a:off x="6702425" y="2668283"/>
            <a:ext cx="621665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with fast manufacture days.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23D9C3-6496-4BE9-878B-D049E809B035}"/>
              </a:ext>
            </a:extLst>
          </p:cNvPr>
          <p:cNvGrpSpPr/>
          <p:nvPr/>
        </p:nvGrpSpPr>
        <p:grpSpPr>
          <a:xfrm>
            <a:off x="10115095" y="3455194"/>
            <a:ext cx="914400" cy="914400"/>
            <a:chOff x="9952037" y="1737563"/>
            <a:chExt cx="914400" cy="914400"/>
          </a:xfrm>
        </p:grpSpPr>
        <p:pic>
          <p:nvPicPr>
            <p:cNvPr id="28" name="Picture 2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C6DE93D-E25B-4821-BC09-64B3351B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62AD04-91CB-4816-85B2-4BFD0F425986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BB999-F2E8-4B15-98A4-5C0FC5EDAF70}"/>
              </a:ext>
            </a:extLst>
          </p:cNvPr>
          <p:cNvGrpSpPr/>
          <p:nvPr/>
        </p:nvGrpSpPr>
        <p:grpSpPr>
          <a:xfrm>
            <a:off x="10115095" y="4582218"/>
            <a:ext cx="914400" cy="914400"/>
            <a:chOff x="9952037" y="1737563"/>
            <a:chExt cx="914400" cy="914400"/>
          </a:xfrm>
        </p:grpSpPr>
        <p:pic>
          <p:nvPicPr>
            <p:cNvPr id="33" name="Picture 3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D692987-6025-4EEE-A737-6C8EB10B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C8D74E-86E3-49A8-BF4B-A039E5A96EC7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Thanks! This is for the last quarter, right? 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2829BE9D-DCCE-4089-96A0-D46557148B42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Do you mean sold products?</a:t>
            </a:r>
          </a:p>
        </p:txBody>
      </p:sp>
    </p:spTree>
    <p:extLst>
      <p:ext uri="{BB962C8B-B14F-4D97-AF65-F5344CB8AC3E}">
        <p14:creationId xmlns:p14="http://schemas.microsoft.com/office/powerpoint/2010/main" val="18248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132E-7 2.51021E-6 L 1.99132E-7 -0.4244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2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7577E-7 -1.31639E-7 L -0.00217 -0.4189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" y="-2094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582E-7 -4.36677E-6 L -0.00089 -0.3915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195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 animBg="1"/>
      <p:bldP spid="5" grpId="0" animBg="1"/>
      <p:bldP spid="8" grpId="0" animBg="1"/>
      <p:bldP spid="9" grpId="0" animBg="1"/>
      <p:bldP spid="25" grpId="0"/>
      <p:bldP spid="25" grpId="1"/>
      <p:bldP spid="26" grpId="0"/>
      <p:bldP spid="26" grpId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CD387-9435-4512-91D7-B1E196AD7058}"/>
              </a:ext>
            </a:extLst>
          </p:cNvPr>
          <p:cNvSpPr/>
          <p:nvPr/>
        </p:nvSpPr>
        <p:spPr>
          <a:xfrm>
            <a:off x="6780776" y="265312"/>
            <a:ext cx="541700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EXISTS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sod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soh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'20140101'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'20140331'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Oh.. I need the product category..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  <a:solidFill>
            <a:srgbClr val="8591A1"/>
          </a:solidFill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Sure..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  <a:solidFill>
            <a:srgbClr val="8591A1"/>
          </a:solidFill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84DD184-2E7E-46FA-924C-B160D6C125CB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Thanks! This is for the last quarter, right?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8F9C22-94B9-48F1-AFDB-A050AE08A446}"/>
              </a:ext>
            </a:extLst>
          </p:cNvPr>
          <p:cNvGrpSpPr/>
          <p:nvPr/>
        </p:nvGrpSpPr>
        <p:grpSpPr>
          <a:xfrm>
            <a:off x="3429451" y="5478462"/>
            <a:ext cx="2971799" cy="533400"/>
            <a:chOff x="3933484" y="1816213"/>
            <a:chExt cx="2439647" cy="533400"/>
          </a:xfrm>
          <a:solidFill>
            <a:srgbClr val="8591A1"/>
          </a:solidFill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ED1AD3-D649-45EA-81A3-A949399A5A96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 again… </a:t>
              </a:r>
            </a:p>
          </p:txBody>
        </p:sp>
        <p:pic>
          <p:nvPicPr>
            <p:cNvPr id="22" name="Graphic 21" descr="Paperclip">
              <a:extLst>
                <a:ext uri="{FF2B5EF4-FFF2-40B4-BE49-F238E27FC236}">
                  <a16:creationId xmlns:a16="http://schemas.microsoft.com/office/drawing/2014/main" id="{BE612990-C4B9-46E5-8EE8-F95FA5F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D02CA88-EE84-4D3A-87A4-EB9B31D18B27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Do you mean sold products?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50B1ECC-A799-4369-8B9F-CC82A63065CD}"/>
              </a:ext>
            </a:extLst>
          </p:cNvPr>
          <p:cNvSpPr/>
          <p:nvPr/>
        </p:nvSpPr>
        <p:spPr>
          <a:xfrm>
            <a:off x="655637" y="6113578"/>
            <a:ext cx="2971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You are a Rockstar! Thanks.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7290E-9E1F-4C19-A5C0-6EC952ED56EF}"/>
              </a:ext>
            </a:extLst>
          </p:cNvPr>
          <p:cNvGrpSpPr/>
          <p:nvPr/>
        </p:nvGrpSpPr>
        <p:grpSpPr>
          <a:xfrm>
            <a:off x="10800895" y="1887763"/>
            <a:ext cx="914400" cy="914400"/>
            <a:chOff x="9952037" y="1737563"/>
            <a:chExt cx="914400" cy="914400"/>
          </a:xfrm>
        </p:grpSpPr>
        <p:pic>
          <p:nvPicPr>
            <p:cNvPr id="39" name="Picture 3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CA94141-5702-453D-8821-5E6FA7F2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1C5158-D851-4A3A-BCF5-557C0BA1EE35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9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1C02B-A960-4DB6-B527-2B136DAF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-1"/>
            <a:ext cx="4158036" cy="6994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9DBE3-9F87-47B7-842E-3D5AC270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-84138"/>
            <a:ext cx="6954220" cy="594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9FE70-E0DC-4FA9-9BF4-4BD29AC6BF9E}"/>
              </a:ext>
            </a:extLst>
          </p:cNvPr>
          <p:cNvSpPr txBox="1"/>
          <p:nvPr/>
        </p:nvSpPr>
        <p:spPr>
          <a:xfrm>
            <a:off x="3836391" y="6278700"/>
            <a:ext cx="8600084" cy="707886"/>
          </a:xfrm>
          <a:prstGeom prst="rect">
            <a:avLst/>
          </a:prstGeom>
          <a:solidFill>
            <a:srgbClr val="09164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My dirty little scripts in the closet …. </a:t>
            </a:r>
          </a:p>
        </p:txBody>
      </p:sp>
    </p:spTree>
    <p:extLst>
      <p:ext uri="{BB962C8B-B14F-4D97-AF65-F5344CB8AC3E}">
        <p14:creationId xmlns:p14="http://schemas.microsoft.com/office/powerpoint/2010/main" val="288078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4351337" y="387826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many days later</a:t>
            </a:r>
          </a:p>
        </p:txBody>
      </p:sp>
      <p:pic>
        <p:nvPicPr>
          <p:cNvPr id="5" name="Graphic 4" descr="Squirrel">
            <a:extLst>
              <a:ext uri="{FF2B5EF4-FFF2-40B4-BE49-F238E27FC236}">
                <a16:creationId xmlns:a16="http://schemas.microsoft.com/office/drawing/2014/main" id="{6C1536A9-9AB4-4BBC-9570-1183386A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4837" y="29638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3637867" y="2554967"/>
            <a:ext cx="2744447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Oh.. That list! Yea </a:t>
            </a:r>
            <a:r>
              <a:rPr lang="en-US" dirty="0" err="1">
                <a:solidFill>
                  <a:schemeClr val="bg2"/>
                </a:solidFill>
              </a:rPr>
              <a:t>yea</a:t>
            </a:r>
            <a:r>
              <a:rPr lang="en-US" dirty="0">
                <a:solidFill>
                  <a:schemeClr val="bg2"/>
                </a:solidFill>
              </a:rPr>
              <a:t>…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CC7FF3-A92F-4108-9427-DC6729767B2E}"/>
              </a:ext>
            </a:extLst>
          </p:cNvPr>
          <p:cNvSpPr/>
          <p:nvPr/>
        </p:nvSpPr>
        <p:spPr>
          <a:xfrm>
            <a:off x="4770437" y="1816213"/>
            <a:ext cx="1602694" cy="533400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solidFill>
            <a:srgbClr val="8591A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What list?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8684" y="3559512"/>
            <a:ext cx="2744447" cy="533400"/>
            <a:chOff x="3933484" y="1816213"/>
            <a:chExt cx="2439647" cy="533400"/>
          </a:xfrm>
          <a:solidFill>
            <a:srgbClr val="8591A1"/>
          </a:solidFill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8006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You know that list that you sent me last time about that fast manufacturer… Can refresh it, please?</a:t>
            </a: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I want to compare what the result back then and what it is now; if we have had any changes…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328691-B7FB-4681-B834-B7BD3D2700A9}"/>
              </a:ext>
            </a:extLst>
          </p:cNvPr>
          <p:cNvSpPr/>
          <p:nvPr/>
        </p:nvSpPr>
        <p:spPr>
          <a:xfrm>
            <a:off x="7208837" y="1594760"/>
            <a:ext cx="3886200" cy="1681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EF4B9-B0EE-45E9-A86B-EB3ACF47D317}"/>
              </a:ext>
            </a:extLst>
          </p:cNvPr>
          <p:cNvSpPr/>
          <p:nvPr/>
        </p:nvSpPr>
        <p:spPr>
          <a:xfrm>
            <a:off x="7864475" y="3497262"/>
            <a:ext cx="3886200" cy="1681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7B1A46-E364-4B3F-975E-CE14F08D8912}"/>
              </a:ext>
            </a:extLst>
          </p:cNvPr>
          <p:cNvSpPr/>
          <p:nvPr/>
        </p:nvSpPr>
        <p:spPr>
          <a:xfrm>
            <a:off x="625474" y="5447277"/>
            <a:ext cx="4495800" cy="793185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Was the logic the same as what you did last time? 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9367592-7716-4680-83EB-652215DBAC28}"/>
              </a:ext>
            </a:extLst>
          </p:cNvPr>
          <p:cNvSpPr/>
          <p:nvPr/>
        </p:nvSpPr>
        <p:spPr>
          <a:xfrm>
            <a:off x="625474" y="6377777"/>
            <a:ext cx="4495800" cy="538676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solidFill>
            <a:srgbClr val="FB8D8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/>
                </a:solidFill>
              </a:rPr>
              <a:t>Hello?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F0D47C-39FD-4AFC-A85B-FFE342C35BE1}"/>
              </a:ext>
            </a:extLst>
          </p:cNvPr>
          <p:cNvSpPr/>
          <p:nvPr/>
        </p:nvSpPr>
        <p:spPr>
          <a:xfrm>
            <a:off x="7208837" y="532665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2CE88A-5028-47C1-947A-2199C8A58385}"/>
              </a:ext>
            </a:extLst>
          </p:cNvPr>
          <p:cNvSpPr/>
          <p:nvPr/>
        </p:nvSpPr>
        <p:spPr>
          <a:xfrm>
            <a:off x="9121774" y="598118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39818F-1F8B-45F6-A72D-29889A8866F9}"/>
              </a:ext>
            </a:extLst>
          </p:cNvPr>
          <p:cNvSpPr/>
          <p:nvPr/>
        </p:nvSpPr>
        <p:spPr>
          <a:xfrm>
            <a:off x="10912475" y="6250522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55DD37-FF2F-4FA1-9A60-1FE827811543}"/>
              </a:ext>
            </a:extLst>
          </p:cNvPr>
          <p:cNvSpPr/>
          <p:nvPr/>
        </p:nvSpPr>
        <p:spPr>
          <a:xfrm>
            <a:off x="10831511" y="5252830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3DEBFB-DE5D-412C-A3AC-E496BB62F46A}"/>
              </a:ext>
            </a:extLst>
          </p:cNvPr>
          <p:cNvSpPr/>
          <p:nvPr/>
        </p:nvSpPr>
        <p:spPr>
          <a:xfrm>
            <a:off x="10637837" y="104982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603E4A-6612-41C9-88D9-5A591959A234}"/>
              </a:ext>
            </a:extLst>
          </p:cNvPr>
          <p:cNvSpPr/>
          <p:nvPr/>
        </p:nvSpPr>
        <p:spPr>
          <a:xfrm>
            <a:off x="7700621" y="128972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BC0261-5C91-4989-9791-31FBDE53453A}"/>
              </a:ext>
            </a:extLst>
          </p:cNvPr>
          <p:cNvSpPr/>
          <p:nvPr/>
        </p:nvSpPr>
        <p:spPr>
          <a:xfrm>
            <a:off x="9807575" y="223559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</p:spTree>
    <p:extLst>
      <p:ext uri="{BB962C8B-B14F-4D97-AF65-F5344CB8AC3E}">
        <p14:creationId xmlns:p14="http://schemas.microsoft.com/office/powerpoint/2010/main" val="39167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  <p:bldP spid="36" grpId="0" animBg="1"/>
      <p:bldP spid="2" grpId="0" animBg="1"/>
      <p:bldP spid="24" grpId="0" animBg="1"/>
      <p:bldP spid="27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4351337" y="387826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what’s the problem?</a:t>
            </a:r>
          </a:p>
        </p:txBody>
      </p:sp>
      <p:pic>
        <p:nvPicPr>
          <p:cNvPr id="3" name="Graphic 2" descr="Broken Heart">
            <a:extLst>
              <a:ext uri="{FF2B5EF4-FFF2-40B4-BE49-F238E27FC236}">
                <a16:creationId xmlns:a16="http://schemas.microsoft.com/office/drawing/2014/main" id="{6A940BC7-EFB5-4E93-9468-1B6B9586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8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A696E1-6956-4F39-9B63-AF230C844238}"/>
              </a:ext>
            </a:extLst>
          </p:cNvPr>
          <p:cNvSpPr txBox="1">
            <a:spLocks/>
          </p:cNvSpPr>
          <p:nvPr/>
        </p:nvSpPr>
        <p:spPr>
          <a:xfrm>
            <a:off x="503237" y="144462"/>
            <a:ext cx="5867400" cy="3048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Lack of: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Reproducibility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Code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Auditing results /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Executable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A3E436-0DF2-484D-A870-DEE31DA52028}"/>
              </a:ext>
            </a:extLst>
          </p:cNvPr>
          <p:cNvSpPr txBox="1">
            <a:spLocks/>
          </p:cNvSpPr>
          <p:nvPr/>
        </p:nvSpPr>
        <p:spPr>
          <a:xfrm>
            <a:off x="6827837" y="2430462"/>
            <a:ext cx="5715000" cy="3429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Must haves: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Analysis + Interpretation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Executable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05C594C8-FD46-4C27-8BBB-010946089D62}"/>
              </a:ext>
            </a:extLst>
          </p:cNvPr>
          <p:cNvSpPr/>
          <p:nvPr/>
        </p:nvSpPr>
        <p:spPr>
          <a:xfrm>
            <a:off x="4313238" y="1439862"/>
            <a:ext cx="2590800" cy="1752600"/>
          </a:xfrm>
          <a:prstGeom prst="arc">
            <a:avLst/>
          </a:prstGeom>
          <a:ln>
            <a:solidFill>
              <a:srgbClr val="0078D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BD1323F-5D19-4D5A-87A8-1BB36D99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7" y="-1"/>
            <a:ext cx="53054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DD103-D65E-4E85-9875-E2BFA2AE2C1C}"/>
              </a:ext>
            </a:extLst>
          </p:cNvPr>
          <p:cNvSpPr txBox="1"/>
          <p:nvPr/>
        </p:nvSpPr>
        <p:spPr>
          <a:xfrm>
            <a:off x="1112837" y="2779057"/>
            <a:ext cx="5915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remember </a:t>
            </a:r>
            <a:br>
              <a:rPr lang="en-US" sz="3200" dirty="0">
                <a:latin typeface="+mj-lt"/>
              </a:rPr>
            </a:br>
            <a:r>
              <a:rPr lang="en-US" sz="32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School Science Projects</a:t>
            </a:r>
            <a:r>
              <a:rPr lang="en-US" sz="3200" dirty="0">
                <a:latin typeface="+mj-lt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18C9E-81A5-43BF-A418-3A1E64DB520D}"/>
              </a:ext>
            </a:extLst>
          </p:cNvPr>
          <p:cNvSpPr txBox="1"/>
          <p:nvPr/>
        </p:nvSpPr>
        <p:spPr>
          <a:xfrm>
            <a:off x="474662" y="6635332"/>
            <a:ext cx="1203960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https://feelslikehomeblog.com/2017/07/the-science-of-slime-its-way-more-than-polymers/</a:t>
            </a:r>
            <a:r>
              <a:rPr lang="en-US" sz="1600" dirty="0"/>
              <a:t> </a:t>
            </a:r>
          </a:p>
        </p:txBody>
      </p:sp>
      <p:pic>
        <p:nvPicPr>
          <p:cNvPr id="7" name="Graphic 6" descr="Flask">
            <a:extLst>
              <a:ext uri="{FF2B5EF4-FFF2-40B4-BE49-F238E27FC236}">
                <a16:creationId xmlns:a16="http://schemas.microsoft.com/office/drawing/2014/main" id="{AF762D3B-3BD5-41E8-98E8-23A3A7483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010" y="1757780"/>
            <a:ext cx="1060032" cy="1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825053-76F6-4381-B09E-C54FAE03C52C}"/>
              </a:ext>
            </a:extLst>
          </p:cNvPr>
          <p:cNvSpPr/>
          <p:nvPr/>
        </p:nvSpPr>
        <p:spPr>
          <a:xfrm>
            <a:off x="389466" y="5789912"/>
            <a:ext cx="11395021" cy="777169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4556" y="4253389"/>
            <a:ext cx="11395021" cy="223892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1904" dirty="0"/>
              <a:t>We are thrilled to say the first ever PASS Virtual Summit will be taking place this November! </a:t>
            </a:r>
          </a:p>
          <a:p>
            <a:pPr fontAlgn="base"/>
            <a:endParaRPr lang="en-US" sz="1904" dirty="0"/>
          </a:p>
          <a:p>
            <a:pPr fontAlgn="base"/>
            <a:r>
              <a:rPr lang="en-US" sz="1904" dirty="0"/>
              <a:t>We will be launching PASS Summit into a whole new world, and with that comes exciting opportunities with what we can offer you. We will go beyond simply moving sessions online to fully embracing everything a virtual environment can offer. </a:t>
            </a:r>
            <a:br>
              <a:rPr lang="en-US" sz="1904" dirty="0"/>
            </a:br>
            <a:endParaRPr lang="en-US" sz="1904" dirty="0"/>
          </a:p>
          <a:p>
            <a:pPr fontAlgn="base"/>
            <a:r>
              <a:rPr lang="en-US" sz="1904" b="1" dirty="0">
                <a:solidFill>
                  <a:srgbClr val="C00000"/>
                </a:solidFill>
              </a:rPr>
              <a:t>Find out more at PASS.org/summit  - Utah County SQL Group discount code - LGDIS6I0T ($50 off registration)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D6612586-467F-428A-BAFC-EAC11861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3772"/>
            <a:ext cx="12434711" cy="38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72234-7CE5-42D5-90D5-AA533E51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59" y="296194"/>
            <a:ext cx="3390900" cy="155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1E8FC-98E3-4025-BF15-E1B241CB80F7}"/>
              </a:ext>
            </a:extLst>
          </p:cNvPr>
          <p:cNvSpPr txBox="1"/>
          <p:nvPr/>
        </p:nvSpPr>
        <p:spPr>
          <a:xfrm>
            <a:off x="8126712" y="1923067"/>
            <a:ext cx="402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Source, open-standards and services for interactive computing for multiple languages – formed in 2015</a:t>
            </a:r>
          </a:p>
        </p:txBody>
      </p:sp>
      <p:pic>
        <p:nvPicPr>
          <p:cNvPr id="8196" name="Picture 4" descr="Screenshot of IPython 6.x on Mac OS, showing the computation of a fourrier transform using numpy.">
            <a:extLst>
              <a:ext uri="{FF2B5EF4-FFF2-40B4-BE49-F238E27FC236}">
                <a16:creationId xmlns:a16="http://schemas.microsoft.com/office/drawing/2014/main" id="{81B0EB84-032B-4C1E-8863-A4728A56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949928"/>
            <a:ext cx="3232151" cy="2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03C31-F0EB-42C5-9582-B1ACF493E563}"/>
              </a:ext>
            </a:extLst>
          </p:cNvPr>
          <p:cNvSpPr txBox="1"/>
          <p:nvPr/>
        </p:nvSpPr>
        <p:spPr>
          <a:xfrm>
            <a:off x="905144" y="3117816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shell for interactive computing – since 2001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395B2C-3F67-42FD-A123-2116BBFB0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533478"/>
            <a:ext cx="3232151" cy="4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AC35AD-1AF4-4C1B-AF88-9D4A9056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49" y="3084584"/>
            <a:ext cx="32316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68C0B-0C44-4D28-A90B-8AFC667D1E13}"/>
              </a:ext>
            </a:extLst>
          </p:cNvPr>
          <p:cNvSpPr txBox="1"/>
          <p:nvPr/>
        </p:nvSpPr>
        <p:spPr>
          <a:xfrm>
            <a:off x="10262920" y="307466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Databricks</a:t>
            </a:r>
          </a:p>
        </p:txBody>
      </p:sp>
      <p:grpSp>
        <p:nvGrpSpPr>
          <p:cNvPr id="18" name="notebook" descr="notebook">
            <a:extLst>
              <a:ext uri="{FF2B5EF4-FFF2-40B4-BE49-F238E27FC236}">
                <a16:creationId xmlns:a16="http://schemas.microsoft.com/office/drawing/2014/main" id="{90269DD9-FF90-4B6D-8E38-B901B6862C9F}"/>
              </a:ext>
            </a:extLst>
          </p:cNvPr>
          <p:cNvGrpSpPr/>
          <p:nvPr/>
        </p:nvGrpSpPr>
        <p:grpSpPr>
          <a:xfrm>
            <a:off x="9891643" y="3728766"/>
            <a:ext cx="323166" cy="369333"/>
            <a:chOff x="8304114" y="3999143"/>
            <a:chExt cx="344586" cy="34458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18104-1F48-432E-8A86-31DBC0F58D38}"/>
                </a:ext>
              </a:extLst>
            </p:cNvPr>
            <p:cNvSpPr/>
            <p:nvPr/>
          </p:nvSpPr>
          <p:spPr>
            <a:xfrm>
              <a:off x="8575056" y="4001526"/>
              <a:ext cx="35524" cy="341032"/>
            </a:xfrm>
            <a:custGeom>
              <a:avLst/>
              <a:gdLst>
                <a:gd name="connsiteX0" fmla="*/ 989 w 35524"/>
                <a:gd name="connsiteY0" fmla="*/ 991 h 341031"/>
                <a:gd name="connsiteX1" fmla="*/ 18960 w 35524"/>
                <a:gd name="connsiteY1" fmla="*/ 19346 h 341031"/>
                <a:gd name="connsiteX2" fmla="*/ 18960 w 35524"/>
                <a:gd name="connsiteY2" fmla="*/ 321695 h 341031"/>
                <a:gd name="connsiteX3" fmla="*/ 1824 w 35524"/>
                <a:gd name="connsiteY3" fmla="*/ 341485 h 341031"/>
                <a:gd name="connsiteX4" fmla="*/ 37229 w 35524"/>
                <a:gd name="connsiteY4" fmla="*/ 307106 h 341031"/>
                <a:gd name="connsiteX5" fmla="*/ 37229 w 35524"/>
                <a:gd name="connsiteY5" fmla="*/ 35848 h 341031"/>
                <a:gd name="connsiteX6" fmla="*/ 989 w 35524"/>
                <a:gd name="connsiteY6" fmla="*/ 991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4" h="341031">
                  <a:moveTo>
                    <a:pt x="989" y="991"/>
                  </a:moveTo>
                  <a:cubicBezTo>
                    <a:pt x="13347" y="3442"/>
                    <a:pt x="18960" y="10976"/>
                    <a:pt x="18960" y="19346"/>
                  </a:cubicBezTo>
                  <a:lnTo>
                    <a:pt x="18960" y="321695"/>
                  </a:lnTo>
                  <a:cubicBezTo>
                    <a:pt x="19557" y="332038"/>
                    <a:pt x="10661" y="340707"/>
                    <a:pt x="1824" y="341485"/>
                  </a:cubicBezTo>
                  <a:cubicBezTo>
                    <a:pt x="27676" y="341604"/>
                    <a:pt x="37229" y="324265"/>
                    <a:pt x="37229" y="307106"/>
                  </a:cubicBezTo>
                  <a:lnTo>
                    <a:pt x="37229" y="35848"/>
                  </a:lnTo>
                  <a:cubicBezTo>
                    <a:pt x="37229" y="19346"/>
                    <a:pt x="25706" y="752"/>
                    <a:pt x="989" y="991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A29522-652A-40C7-B720-6B9FF1532AB4}"/>
                </a:ext>
              </a:extLst>
            </p:cNvPr>
            <p:cNvSpPr/>
            <p:nvPr/>
          </p:nvSpPr>
          <p:spPr>
            <a:xfrm>
              <a:off x="8306386" y="4001651"/>
              <a:ext cx="269985" cy="341032"/>
            </a:xfrm>
            <a:custGeom>
              <a:avLst/>
              <a:gdLst>
                <a:gd name="connsiteX0" fmla="*/ 233061 w 269984"/>
                <a:gd name="connsiteY0" fmla="*/ 989 h 341031"/>
                <a:gd name="connsiteX1" fmla="*/ 37648 w 269984"/>
                <a:gd name="connsiteY1" fmla="*/ 989 h 341031"/>
                <a:gd name="connsiteX2" fmla="*/ 989 w 269984"/>
                <a:gd name="connsiteY2" fmla="*/ 37699 h 341031"/>
                <a:gd name="connsiteX3" fmla="*/ 989 w 269984"/>
                <a:gd name="connsiteY3" fmla="*/ 54619 h 341031"/>
                <a:gd name="connsiteX4" fmla="*/ 27796 w 269984"/>
                <a:gd name="connsiteY4" fmla="*/ 54619 h 341031"/>
                <a:gd name="connsiteX5" fmla="*/ 36633 w 269984"/>
                <a:gd name="connsiteY5" fmla="*/ 63467 h 341031"/>
                <a:gd name="connsiteX6" fmla="*/ 27796 w 269984"/>
                <a:gd name="connsiteY6" fmla="*/ 72316 h 341031"/>
                <a:gd name="connsiteX7" fmla="*/ 989 w 269984"/>
                <a:gd name="connsiteY7" fmla="*/ 72316 h 341031"/>
                <a:gd name="connsiteX8" fmla="*/ 989 w 269984"/>
                <a:gd name="connsiteY8" fmla="*/ 108428 h 341031"/>
                <a:gd name="connsiteX9" fmla="*/ 27796 w 269984"/>
                <a:gd name="connsiteY9" fmla="*/ 108428 h 341031"/>
                <a:gd name="connsiteX10" fmla="*/ 36633 w 269984"/>
                <a:gd name="connsiteY10" fmla="*/ 117277 h 341031"/>
                <a:gd name="connsiteX11" fmla="*/ 27796 w 269984"/>
                <a:gd name="connsiteY11" fmla="*/ 126125 h 341031"/>
                <a:gd name="connsiteX12" fmla="*/ 989 w 269984"/>
                <a:gd name="connsiteY12" fmla="*/ 126125 h 341031"/>
                <a:gd name="connsiteX13" fmla="*/ 989 w 269984"/>
                <a:gd name="connsiteY13" fmla="*/ 161998 h 341031"/>
                <a:gd name="connsiteX14" fmla="*/ 27796 w 269984"/>
                <a:gd name="connsiteY14" fmla="*/ 161998 h 341031"/>
                <a:gd name="connsiteX15" fmla="*/ 36633 w 269984"/>
                <a:gd name="connsiteY15" fmla="*/ 170847 h 341031"/>
                <a:gd name="connsiteX16" fmla="*/ 27796 w 269984"/>
                <a:gd name="connsiteY16" fmla="*/ 179696 h 341031"/>
                <a:gd name="connsiteX17" fmla="*/ 989 w 269984"/>
                <a:gd name="connsiteY17" fmla="*/ 179696 h 341031"/>
                <a:gd name="connsiteX18" fmla="*/ 989 w 269984"/>
                <a:gd name="connsiteY18" fmla="*/ 215927 h 341031"/>
                <a:gd name="connsiteX19" fmla="*/ 27796 w 269984"/>
                <a:gd name="connsiteY19" fmla="*/ 215927 h 341031"/>
                <a:gd name="connsiteX20" fmla="*/ 36633 w 269984"/>
                <a:gd name="connsiteY20" fmla="*/ 224776 h 341031"/>
                <a:gd name="connsiteX21" fmla="*/ 27796 w 269984"/>
                <a:gd name="connsiteY21" fmla="*/ 233624 h 341031"/>
                <a:gd name="connsiteX22" fmla="*/ 989 w 269984"/>
                <a:gd name="connsiteY22" fmla="*/ 233624 h 341031"/>
                <a:gd name="connsiteX23" fmla="*/ 989 w 269984"/>
                <a:gd name="connsiteY23" fmla="*/ 269497 h 341031"/>
                <a:gd name="connsiteX24" fmla="*/ 27796 w 269984"/>
                <a:gd name="connsiteY24" fmla="*/ 269497 h 341031"/>
                <a:gd name="connsiteX25" fmla="*/ 36633 w 269984"/>
                <a:gd name="connsiteY25" fmla="*/ 278346 h 341031"/>
                <a:gd name="connsiteX26" fmla="*/ 27796 w 269984"/>
                <a:gd name="connsiteY26" fmla="*/ 287195 h 341031"/>
                <a:gd name="connsiteX27" fmla="*/ 989 w 269984"/>
                <a:gd name="connsiteY27" fmla="*/ 287195 h 341031"/>
                <a:gd name="connsiteX28" fmla="*/ 989 w 269984"/>
                <a:gd name="connsiteY28" fmla="*/ 304175 h 341031"/>
                <a:gd name="connsiteX29" fmla="*/ 37648 w 269984"/>
                <a:gd name="connsiteY29" fmla="*/ 340884 h 341031"/>
                <a:gd name="connsiteX30" fmla="*/ 233121 w 269984"/>
                <a:gd name="connsiteY30" fmla="*/ 340884 h 341031"/>
                <a:gd name="connsiteX31" fmla="*/ 269779 w 269984"/>
                <a:gd name="connsiteY31" fmla="*/ 304175 h 341031"/>
                <a:gd name="connsiteX32" fmla="*/ 269779 w 269984"/>
                <a:gd name="connsiteY32" fmla="*/ 37699 h 341031"/>
                <a:gd name="connsiteX33" fmla="*/ 233061 w 269984"/>
                <a:gd name="connsiteY33" fmla="*/ 989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9984" h="341031">
                  <a:moveTo>
                    <a:pt x="233061" y="989"/>
                  </a:moveTo>
                  <a:lnTo>
                    <a:pt x="37648" y="989"/>
                  </a:lnTo>
                  <a:cubicBezTo>
                    <a:pt x="17408" y="989"/>
                    <a:pt x="989" y="17431"/>
                    <a:pt x="989" y="37699"/>
                  </a:cubicBezTo>
                  <a:lnTo>
                    <a:pt x="989" y="54619"/>
                  </a:lnTo>
                  <a:lnTo>
                    <a:pt x="27796" y="54619"/>
                  </a:lnTo>
                  <a:cubicBezTo>
                    <a:pt x="32692" y="54619"/>
                    <a:pt x="36633" y="58565"/>
                    <a:pt x="36633" y="63467"/>
                  </a:cubicBezTo>
                  <a:cubicBezTo>
                    <a:pt x="36633" y="68370"/>
                    <a:pt x="32692" y="72316"/>
                    <a:pt x="27796" y="72316"/>
                  </a:cubicBezTo>
                  <a:lnTo>
                    <a:pt x="989" y="72316"/>
                  </a:lnTo>
                  <a:lnTo>
                    <a:pt x="989" y="108428"/>
                  </a:lnTo>
                  <a:lnTo>
                    <a:pt x="27796" y="108428"/>
                  </a:lnTo>
                  <a:cubicBezTo>
                    <a:pt x="32692" y="108428"/>
                    <a:pt x="36633" y="112374"/>
                    <a:pt x="36633" y="117277"/>
                  </a:cubicBezTo>
                  <a:cubicBezTo>
                    <a:pt x="36633" y="122179"/>
                    <a:pt x="32692" y="126125"/>
                    <a:pt x="27796" y="126125"/>
                  </a:cubicBezTo>
                  <a:lnTo>
                    <a:pt x="989" y="126125"/>
                  </a:lnTo>
                  <a:lnTo>
                    <a:pt x="989" y="161998"/>
                  </a:lnTo>
                  <a:lnTo>
                    <a:pt x="27796" y="161998"/>
                  </a:lnTo>
                  <a:cubicBezTo>
                    <a:pt x="32692" y="161998"/>
                    <a:pt x="36633" y="165944"/>
                    <a:pt x="36633" y="170847"/>
                  </a:cubicBezTo>
                  <a:cubicBezTo>
                    <a:pt x="36633" y="175749"/>
                    <a:pt x="32692" y="179696"/>
                    <a:pt x="27796" y="179696"/>
                  </a:cubicBezTo>
                  <a:lnTo>
                    <a:pt x="989" y="179696"/>
                  </a:lnTo>
                  <a:lnTo>
                    <a:pt x="989" y="215927"/>
                  </a:lnTo>
                  <a:lnTo>
                    <a:pt x="27796" y="215927"/>
                  </a:lnTo>
                  <a:cubicBezTo>
                    <a:pt x="32692" y="215927"/>
                    <a:pt x="36633" y="219873"/>
                    <a:pt x="36633" y="224776"/>
                  </a:cubicBezTo>
                  <a:cubicBezTo>
                    <a:pt x="36633" y="229678"/>
                    <a:pt x="32692" y="233624"/>
                    <a:pt x="27796" y="233624"/>
                  </a:cubicBezTo>
                  <a:lnTo>
                    <a:pt x="989" y="233624"/>
                  </a:lnTo>
                  <a:lnTo>
                    <a:pt x="989" y="269497"/>
                  </a:lnTo>
                  <a:lnTo>
                    <a:pt x="27796" y="269497"/>
                  </a:lnTo>
                  <a:cubicBezTo>
                    <a:pt x="32692" y="269497"/>
                    <a:pt x="36633" y="273443"/>
                    <a:pt x="36633" y="278346"/>
                  </a:cubicBezTo>
                  <a:cubicBezTo>
                    <a:pt x="36633" y="283249"/>
                    <a:pt x="32692" y="287195"/>
                    <a:pt x="27796" y="287195"/>
                  </a:cubicBezTo>
                  <a:lnTo>
                    <a:pt x="989" y="287195"/>
                  </a:lnTo>
                  <a:lnTo>
                    <a:pt x="989" y="304175"/>
                  </a:lnTo>
                  <a:cubicBezTo>
                    <a:pt x="989" y="324443"/>
                    <a:pt x="17408" y="340884"/>
                    <a:pt x="37648" y="340884"/>
                  </a:cubicBezTo>
                  <a:lnTo>
                    <a:pt x="233121" y="340884"/>
                  </a:lnTo>
                  <a:cubicBezTo>
                    <a:pt x="253361" y="340884"/>
                    <a:pt x="269779" y="324443"/>
                    <a:pt x="269779" y="304175"/>
                  </a:cubicBezTo>
                  <a:lnTo>
                    <a:pt x="269779" y="37699"/>
                  </a:lnTo>
                  <a:cubicBezTo>
                    <a:pt x="269720" y="17431"/>
                    <a:pt x="253301" y="989"/>
                    <a:pt x="233061" y="989"/>
                  </a:cubicBezTo>
                  <a:close/>
                </a:path>
              </a:pathLst>
            </a:custGeom>
            <a:solidFill>
              <a:srgbClr val="0078D4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93D1C7-AAC0-4A19-A7B5-D57162088AD4}"/>
                </a:ext>
              </a:extLst>
            </p:cNvPr>
            <p:cNvSpPr/>
            <p:nvPr/>
          </p:nvSpPr>
          <p:spPr>
            <a:xfrm>
              <a:off x="8378569" y="4054743"/>
              <a:ext cx="142097" cy="81705"/>
            </a:xfrm>
            <a:custGeom>
              <a:avLst/>
              <a:gdLst>
                <a:gd name="connsiteX0" fmla="*/ 123503 w 142097"/>
                <a:gd name="connsiteY0" fmla="*/ 83496 h 81705"/>
                <a:gd name="connsiteX1" fmla="*/ 22005 w 142097"/>
                <a:gd name="connsiteY1" fmla="*/ 83496 h 81705"/>
                <a:gd name="connsiteX2" fmla="*/ 989 w 142097"/>
                <a:gd name="connsiteY2" fmla="*/ 62451 h 81705"/>
                <a:gd name="connsiteX3" fmla="*/ 989 w 142097"/>
                <a:gd name="connsiteY3" fmla="*/ 22034 h 81705"/>
                <a:gd name="connsiteX4" fmla="*/ 22005 w 142097"/>
                <a:gd name="connsiteY4" fmla="*/ 989 h 81705"/>
                <a:gd name="connsiteX5" fmla="*/ 123563 w 142097"/>
                <a:gd name="connsiteY5" fmla="*/ 989 h 81705"/>
                <a:gd name="connsiteX6" fmla="*/ 144579 w 142097"/>
                <a:gd name="connsiteY6" fmla="*/ 22034 h 81705"/>
                <a:gd name="connsiteX7" fmla="*/ 144579 w 142097"/>
                <a:gd name="connsiteY7" fmla="*/ 62451 h 81705"/>
                <a:gd name="connsiteX8" fmla="*/ 123503 w 142097"/>
                <a:gd name="connsiteY8" fmla="*/ 83496 h 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097" h="81705">
                  <a:moveTo>
                    <a:pt x="123503" y="83496"/>
                  </a:moveTo>
                  <a:lnTo>
                    <a:pt x="22005" y="83496"/>
                  </a:lnTo>
                  <a:cubicBezTo>
                    <a:pt x="10363" y="83496"/>
                    <a:pt x="989" y="74050"/>
                    <a:pt x="989" y="62451"/>
                  </a:cubicBezTo>
                  <a:lnTo>
                    <a:pt x="989" y="22034"/>
                  </a:lnTo>
                  <a:cubicBezTo>
                    <a:pt x="989" y="10375"/>
                    <a:pt x="10422" y="989"/>
                    <a:pt x="22005" y="989"/>
                  </a:cubicBezTo>
                  <a:lnTo>
                    <a:pt x="123563" y="989"/>
                  </a:lnTo>
                  <a:cubicBezTo>
                    <a:pt x="135205" y="989"/>
                    <a:pt x="144579" y="10435"/>
                    <a:pt x="144579" y="22034"/>
                  </a:cubicBezTo>
                  <a:lnTo>
                    <a:pt x="144579" y="62451"/>
                  </a:lnTo>
                  <a:cubicBezTo>
                    <a:pt x="144579" y="74110"/>
                    <a:pt x="135145" y="83496"/>
                    <a:pt x="123503" y="83496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D7EBAA1-179D-4CA6-92E4-9EBC4400B21C}"/>
              </a:ext>
            </a:extLst>
          </p:cNvPr>
          <p:cNvSpPr txBox="1"/>
          <p:nvPr/>
        </p:nvSpPr>
        <p:spPr>
          <a:xfrm>
            <a:off x="10222415" y="36912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Notebooks*</a:t>
            </a:r>
          </a:p>
        </p:txBody>
      </p:sp>
      <p:pic>
        <p:nvPicPr>
          <p:cNvPr id="23" name="Azure Data Studio" descr="Azure Data Studio">
            <a:extLst>
              <a:ext uri="{FF2B5EF4-FFF2-40B4-BE49-F238E27FC236}">
                <a16:creationId xmlns:a16="http://schemas.microsoft.com/office/drawing/2014/main" id="{A21E0345-422C-4707-B795-C6BD04F29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62" y="2184724"/>
            <a:ext cx="3112440" cy="3344144"/>
          </a:xfrm>
          <a:prstGeom prst="rect">
            <a:avLst/>
          </a:prstGeom>
        </p:spPr>
      </p:pic>
      <p:grpSp>
        <p:nvGrpSpPr>
          <p:cNvPr id="24" name="Group 23" descr="Visual Studio Code logo">
            <a:extLst>
              <a:ext uri="{FF2B5EF4-FFF2-40B4-BE49-F238E27FC236}">
                <a16:creationId xmlns:a16="http://schemas.microsoft.com/office/drawing/2014/main" id="{26C49823-78BF-4546-B308-2A843A464683}"/>
              </a:ext>
            </a:extLst>
          </p:cNvPr>
          <p:cNvGrpSpPr/>
          <p:nvPr/>
        </p:nvGrpSpPr>
        <p:grpSpPr>
          <a:xfrm>
            <a:off x="9886387" y="4288210"/>
            <a:ext cx="323166" cy="308248"/>
            <a:chOff x="7865168" y="2901044"/>
            <a:chExt cx="365970" cy="36198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7ED86D-A5B9-4F74-BD22-AD1B8D31C8AB}"/>
                </a:ext>
              </a:extLst>
            </p:cNvPr>
            <p:cNvSpPr/>
            <p:nvPr/>
          </p:nvSpPr>
          <p:spPr>
            <a:xfrm>
              <a:off x="7865168" y="2901044"/>
              <a:ext cx="365760" cy="274320"/>
            </a:xfrm>
            <a:custGeom>
              <a:avLst/>
              <a:gdLst>
                <a:gd name="connsiteX0" fmla="*/ 353016 w 365760"/>
                <a:gd name="connsiteY0" fmla="*/ 38564 h 274320"/>
                <a:gd name="connsiteX1" fmla="*/ 277654 w 365760"/>
                <a:gd name="connsiteY1" fmla="*/ 2255 h 274320"/>
                <a:gd name="connsiteX2" fmla="*/ 251670 w 365760"/>
                <a:gd name="connsiteY2" fmla="*/ 6674 h 274320"/>
                <a:gd name="connsiteX3" fmla="*/ 4972 w 365760"/>
                <a:gd name="connsiteY3" fmla="*/ 231617 h 274320"/>
                <a:gd name="connsiteX4" fmla="*/ 4972 w 365760"/>
                <a:gd name="connsiteY4" fmla="*/ 254172 h 274320"/>
                <a:gd name="connsiteX5" fmla="*/ 25127 w 365760"/>
                <a:gd name="connsiteY5" fmla="*/ 272498 h 274320"/>
                <a:gd name="connsiteX6" fmla="*/ 44596 w 365760"/>
                <a:gd name="connsiteY6" fmla="*/ 273374 h 274320"/>
                <a:gd name="connsiteX7" fmla="*/ 341700 w 365760"/>
                <a:gd name="connsiteY7" fmla="*/ 48013 h 274320"/>
                <a:gd name="connsiteX8" fmla="*/ 365970 w 365760"/>
                <a:gd name="connsiteY8" fmla="*/ 60052 h 274320"/>
                <a:gd name="connsiteX9" fmla="*/ 365970 w 365760"/>
                <a:gd name="connsiteY9" fmla="*/ 59176 h 274320"/>
                <a:gd name="connsiteX10" fmla="*/ 353016 w 365760"/>
                <a:gd name="connsiteY10" fmla="*/ 38564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38564"/>
                  </a:moveTo>
                  <a:lnTo>
                    <a:pt x="277654" y="2255"/>
                  </a:lnTo>
                  <a:cubicBezTo>
                    <a:pt x="268929" y="-1936"/>
                    <a:pt x="258489" y="-184"/>
                    <a:pt x="251670" y="6674"/>
                  </a:cubicBezTo>
                  <a:lnTo>
                    <a:pt x="4972" y="231617"/>
                  </a:lnTo>
                  <a:cubicBezTo>
                    <a:pt x="-1657" y="237674"/>
                    <a:pt x="-1657" y="248114"/>
                    <a:pt x="4972" y="254172"/>
                  </a:cubicBezTo>
                  <a:lnTo>
                    <a:pt x="25127" y="272498"/>
                  </a:lnTo>
                  <a:cubicBezTo>
                    <a:pt x="30575" y="277451"/>
                    <a:pt x="38729" y="277794"/>
                    <a:pt x="44596" y="273374"/>
                  </a:cubicBezTo>
                  <a:lnTo>
                    <a:pt x="341700" y="48013"/>
                  </a:lnTo>
                  <a:cubicBezTo>
                    <a:pt x="351682" y="40469"/>
                    <a:pt x="365970" y="47555"/>
                    <a:pt x="365970" y="60052"/>
                  </a:cubicBezTo>
                  <a:lnTo>
                    <a:pt x="365970" y="59176"/>
                  </a:lnTo>
                  <a:cubicBezTo>
                    <a:pt x="365970" y="50375"/>
                    <a:pt x="360940" y="42374"/>
                    <a:pt x="353016" y="38564"/>
                  </a:cubicBezTo>
                  <a:close/>
                </a:path>
              </a:pathLst>
            </a:custGeom>
            <a:solidFill>
              <a:srgbClr val="0065A9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8DE498-1B66-420E-96DB-DED2DCBD8130}"/>
                </a:ext>
              </a:extLst>
            </p:cNvPr>
            <p:cNvSpPr/>
            <p:nvPr/>
          </p:nvSpPr>
          <p:spPr>
            <a:xfrm>
              <a:off x="7865168" y="2988447"/>
              <a:ext cx="365760" cy="274320"/>
            </a:xfrm>
            <a:custGeom>
              <a:avLst/>
              <a:gdLst>
                <a:gd name="connsiteX0" fmla="*/ 353016 w 365760"/>
                <a:gd name="connsiteY0" fmla="*/ 237940 h 274320"/>
                <a:gd name="connsiteX1" fmla="*/ 277654 w 365760"/>
                <a:gd name="connsiteY1" fmla="*/ 274211 h 274320"/>
                <a:gd name="connsiteX2" fmla="*/ 251670 w 365760"/>
                <a:gd name="connsiteY2" fmla="*/ 269791 h 274320"/>
                <a:gd name="connsiteX3" fmla="*/ 4972 w 365760"/>
                <a:gd name="connsiteY3" fmla="*/ 44849 h 274320"/>
                <a:gd name="connsiteX4" fmla="*/ 4972 w 365760"/>
                <a:gd name="connsiteY4" fmla="*/ 22294 h 274320"/>
                <a:gd name="connsiteX5" fmla="*/ 25127 w 365760"/>
                <a:gd name="connsiteY5" fmla="*/ 3968 h 274320"/>
                <a:gd name="connsiteX6" fmla="*/ 44596 w 365760"/>
                <a:gd name="connsiteY6" fmla="*/ 3091 h 274320"/>
                <a:gd name="connsiteX7" fmla="*/ 341700 w 365760"/>
                <a:gd name="connsiteY7" fmla="*/ 228453 h 274320"/>
                <a:gd name="connsiteX8" fmla="*/ 365970 w 365760"/>
                <a:gd name="connsiteY8" fmla="*/ 216375 h 274320"/>
                <a:gd name="connsiteX9" fmla="*/ 365970 w 365760"/>
                <a:gd name="connsiteY9" fmla="*/ 217252 h 274320"/>
                <a:gd name="connsiteX10" fmla="*/ 353016 w 365760"/>
                <a:gd name="connsiteY10" fmla="*/ 23794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237940"/>
                  </a:moveTo>
                  <a:lnTo>
                    <a:pt x="277654" y="274211"/>
                  </a:lnTo>
                  <a:cubicBezTo>
                    <a:pt x="268929" y="278402"/>
                    <a:pt x="258489" y="276649"/>
                    <a:pt x="251670" y="269791"/>
                  </a:cubicBezTo>
                  <a:lnTo>
                    <a:pt x="4972" y="44849"/>
                  </a:lnTo>
                  <a:cubicBezTo>
                    <a:pt x="-1657" y="38791"/>
                    <a:pt x="-1657" y="28352"/>
                    <a:pt x="4972" y="22294"/>
                  </a:cubicBezTo>
                  <a:lnTo>
                    <a:pt x="25127" y="3968"/>
                  </a:lnTo>
                  <a:cubicBezTo>
                    <a:pt x="30575" y="-985"/>
                    <a:pt x="38729" y="-1328"/>
                    <a:pt x="44596" y="3091"/>
                  </a:cubicBezTo>
                  <a:lnTo>
                    <a:pt x="341700" y="228453"/>
                  </a:lnTo>
                  <a:cubicBezTo>
                    <a:pt x="351682" y="236035"/>
                    <a:pt x="365970" y="228910"/>
                    <a:pt x="365970" y="216375"/>
                  </a:cubicBezTo>
                  <a:lnTo>
                    <a:pt x="365970" y="217252"/>
                  </a:lnTo>
                  <a:cubicBezTo>
                    <a:pt x="365970" y="226129"/>
                    <a:pt x="360940" y="234130"/>
                    <a:pt x="353016" y="237940"/>
                  </a:cubicBezTo>
                  <a:close/>
                </a:path>
              </a:pathLst>
            </a:custGeom>
            <a:solidFill>
              <a:srgbClr val="007ACC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8E4C5-8ED5-42B4-AE0D-8830CAC54A73}"/>
                </a:ext>
              </a:extLst>
            </p:cNvPr>
            <p:cNvSpPr/>
            <p:nvPr/>
          </p:nvSpPr>
          <p:spPr>
            <a:xfrm>
              <a:off x="8116838" y="2901082"/>
              <a:ext cx="114300" cy="361950"/>
            </a:xfrm>
            <a:custGeom>
              <a:avLst/>
              <a:gdLst>
                <a:gd name="connsiteX0" fmla="*/ 25984 w 114300"/>
                <a:gd name="connsiteY0" fmla="*/ 361576 h 361950"/>
                <a:gd name="connsiteX1" fmla="*/ 0 w 114300"/>
                <a:gd name="connsiteY1" fmla="*/ 357156 h 361950"/>
                <a:gd name="connsiteX2" fmla="*/ 22860 w 114300"/>
                <a:gd name="connsiteY2" fmla="*/ 347669 h 361950"/>
                <a:gd name="connsiteX3" fmla="*/ 22860 w 114300"/>
                <a:gd name="connsiteY3" fmla="*/ 16123 h 361950"/>
                <a:gd name="connsiteX4" fmla="*/ 0 w 114300"/>
                <a:gd name="connsiteY4" fmla="*/ 6674 h 361950"/>
                <a:gd name="connsiteX5" fmla="*/ 25984 w 114300"/>
                <a:gd name="connsiteY5" fmla="*/ 2255 h 361950"/>
                <a:gd name="connsiteX6" fmla="*/ 101346 w 114300"/>
                <a:gd name="connsiteY6" fmla="*/ 38488 h 361950"/>
                <a:gd name="connsiteX7" fmla="*/ 114300 w 114300"/>
                <a:gd name="connsiteY7" fmla="*/ 59100 h 361950"/>
                <a:gd name="connsiteX8" fmla="*/ 114300 w 114300"/>
                <a:gd name="connsiteY8" fmla="*/ 304769 h 361950"/>
                <a:gd name="connsiteX9" fmla="*/ 101346 w 114300"/>
                <a:gd name="connsiteY9" fmla="*/ 325381 h 361950"/>
                <a:gd name="connsiteX10" fmla="*/ 25984 w 114300"/>
                <a:gd name="connsiteY10" fmla="*/ 36157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361950">
                  <a:moveTo>
                    <a:pt x="25984" y="361576"/>
                  </a:moveTo>
                  <a:cubicBezTo>
                    <a:pt x="17259" y="365767"/>
                    <a:pt x="6820" y="364014"/>
                    <a:pt x="0" y="357156"/>
                  </a:cubicBezTo>
                  <a:cubicBezTo>
                    <a:pt x="8420" y="365576"/>
                    <a:pt x="22860" y="359633"/>
                    <a:pt x="22860" y="347669"/>
                  </a:cubicBezTo>
                  <a:lnTo>
                    <a:pt x="22860" y="16123"/>
                  </a:lnTo>
                  <a:cubicBezTo>
                    <a:pt x="22860" y="4198"/>
                    <a:pt x="8420" y="-1784"/>
                    <a:pt x="0" y="6674"/>
                  </a:cubicBezTo>
                  <a:cubicBezTo>
                    <a:pt x="6858" y="-184"/>
                    <a:pt x="17259" y="-1936"/>
                    <a:pt x="25984" y="2255"/>
                  </a:cubicBezTo>
                  <a:lnTo>
                    <a:pt x="101346" y="38488"/>
                  </a:lnTo>
                  <a:cubicBezTo>
                    <a:pt x="109271" y="42298"/>
                    <a:pt x="114300" y="50299"/>
                    <a:pt x="114300" y="59100"/>
                  </a:cubicBezTo>
                  <a:lnTo>
                    <a:pt x="114300" y="304769"/>
                  </a:lnTo>
                  <a:cubicBezTo>
                    <a:pt x="114300" y="313570"/>
                    <a:pt x="109271" y="321571"/>
                    <a:pt x="101346" y="325381"/>
                  </a:cubicBezTo>
                  <a:lnTo>
                    <a:pt x="25984" y="361576"/>
                  </a:lnTo>
                  <a:close/>
                </a:path>
              </a:pathLst>
            </a:custGeom>
            <a:solidFill>
              <a:srgbClr val="1F9CF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557B23-82DD-401C-BBE0-AE320E10183A}"/>
              </a:ext>
            </a:extLst>
          </p:cNvPr>
          <p:cNvSpPr txBox="1"/>
          <p:nvPr/>
        </p:nvSpPr>
        <p:spPr>
          <a:xfrm>
            <a:off x="10206087" y="424808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8E170-F38C-4BC9-8331-6B575A6AE328}"/>
              </a:ext>
            </a:extLst>
          </p:cNvPr>
          <p:cNvSpPr txBox="1"/>
          <p:nvPr/>
        </p:nvSpPr>
        <p:spPr>
          <a:xfrm>
            <a:off x="4493637" y="5729020"/>
            <a:ext cx="364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 Studio introduced notebooks in 2018 for Data professionals; and specifically for SQL People since 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17B2A-5BC8-4F0A-9B70-A8E49C997503}"/>
              </a:ext>
            </a:extLst>
          </p:cNvPr>
          <p:cNvSpPr txBox="1"/>
          <p:nvPr/>
        </p:nvSpPr>
        <p:spPr>
          <a:xfrm>
            <a:off x="5836694" y="226750"/>
            <a:ext cx="155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Mostly for Data Science projects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020115-FE0D-46B2-87D0-AF74752F5B53}"/>
              </a:ext>
            </a:extLst>
          </p:cNvPr>
          <p:cNvCxnSpPr>
            <a:cxnSpLocks/>
          </p:cNvCxnSpPr>
          <p:nvPr/>
        </p:nvCxnSpPr>
        <p:spPr>
          <a:xfrm flipV="1">
            <a:off x="5031063" y="605098"/>
            <a:ext cx="610268" cy="34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B0437A-7C67-4BB4-81F2-41B6FDC8D858}"/>
              </a:ext>
            </a:extLst>
          </p:cNvPr>
          <p:cNvCxnSpPr>
            <a:cxnSpLocks/>
          </p:cNvCxnSpPr>
          <p:nvPr/>
        </p:nvCxnSpPr>
        <p:spPr>
          <a:xfrm flipH="1" flipV="1">
            <a:off x="7552415" y="665340"/>
            <a:ext cx="574297" cy="440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44F877A-F142-4729-ACD2-B212DB703D4A}"/>
              </a:ext>
            </a:extLst>
          </p:cNvPr>
          <p:cNvSpPr/>
          <p:nvPr/>
        </p:nvSpPr>
        <p:spPr>
          <a:xfrm>
            <a:off x="274637" y="5935662"/>
            <a:ext cx="2590800" cy="838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Notebooks Journey</a:t>
            </a:r>
          </a:p>
        </p:txBody>
      </p:sp>
    </p:spTree>
    <p:extLst>
      <p:ext uri="{BB962C8B-B14F-4D97-AF65-F5344CB8AC3E}">
        <p14:creationId xmlns:p14="http://schemas.microsoft.com/office/powerpoint/2010/main" val="5630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22" grpId="0"/>
      <p:bldP spid="28" grpId="0"/>
      <p:bldP spid="30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2751137" y="3878262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azure data studio 💙 notebooks</a:t>
            </a:r>
          </a:p>
        </p:txBody>
      </p:sp>
      <p:pic>
        <p:nvPicPr>
          <p:cNvPr id="2" name="Graphic 1" descr="Puppy">
            <a:extLst>
              <a:ext uri="{FF2B5EF4-FFF2-40B4-BE49-F238E27FC236}">
                <a16:creationId xmlns:a16="http://schemas.microsoft.com/office/drawing/2014/main" id="{7947771A-62DE-41FE-B1A4-B1954529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8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2751137" y="3878262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let’s demo!</a:t>
            </a:r>
          </a:p>
        </p:txBody>
      </p:sp>
      <p:pic>
        <p:nvPicPr>
          <p:cNvPr id="2" name="Graphic 1" descr="Duck">
            <a:extLst>
              <a:ext uri="{FF2B5EF4-FFF2-40B4-BE49-F238E27FC236}">
                <a16:creationId xmlns:a16="http://schemas.microsoft.com/office/drawing/2014/main" id="{7947771A-62DE-41FE-B1A4-B1954529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8C8C1-7E17-4652-A7A5-503F1AC7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57"/>
            <a:ext cx="12436475" cy="6764610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4975423A-6118-47BF-A5BD-3C153838B8F6}"/>
              </a:ext>
            </a:extLst>
          </p:cNvPr>
          <p:cNvSpPr/>
          <p:nvPr/>
        </p:nvSpPr>
        <p:spPr>
          <a:xfrm>
            <a:off x="731838" y="3116262"/>
            <a:ext cx="1524000" cy="838200"/>
          </a:xfrm>
          <a:prstGeom prst="borderCallout1">
            <a:avLst>
              <a:gd name="adj1" fmla="val 18750"/>
              <a:gd name="adj2" fmla="val -8333"/>
              <a:gd name="adj3" fmla="val -199685"/>
              <a:gd name="adj4" fmla="val -2748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Notebook </a:t>
            </a:r>
            <a:r>
              <a:rPr lang="en-US" dirty="0" err="1">
                <a:solidFill>
                  <a:schemeClr val="bg2"/>
                </a:solidFill>
              </a:rPr>
              <a:t>viewlet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3E039986-9DF9-4CAD-BF3C-30B59EAE17C9}"/>
              </a:ext>
            </a:extLst>
          </p:cNvPr>
          <p:cNvSpPr/>
          <p:nvPr/>
        </p:nvSpPr>
        <p:spPr>
          <a:xfrm>
            <a:off x="10180637" y="2659062"/>
            <a:ext cx="1524000" cy="838200"/>
          </a:xfrm>
          <a:prstGeom prst="borderCallout1">
            <a:avLst>
              <a:gd name="adj1" fmla="val 18750"/>
              <a:gd name="adj2" fmla="val -8333"/>
              <a:gd name="adj3" fmla="val -119608"/>
              <a:gd name="adj4" fmla="val -542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Text Cell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95F2493-4B30-4EDA-9A70-15F383677B42}"/>
              </a:ext>
            </a:extLst>
          </p:cNvPr>
          <p:cNvSpPr/>
          <p:nvPr/>
        </p:nvSpPr>
        <p:spPr>
          <a:xfrm>
            <a:off x="6294437" y="3344862"/>
            <a:ext cx="1524000" cy="838200"/>
          </a:xfrm>
          <a:prstGeom prst="borderCallout1">
            <a:avLst>
              <a:gd name="adj1" fmla="val 18750"/>
              <a:gd name="adj2" fmla="val -8333"/>
              <a:gd name="adj3" fmla="val -119608"/>
              <a:gd name="adj4" fmla="val -542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Code Cell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EFE7275-75BD-40C6-A4DB-CB8140118A28}"/>
              </a:ext>
            </a:extLst>
          </p:cNvPr>
          <p:cNvSpPr/>
          <p:nvPr/>
        </p:nvSpPr>
        <p:spPr>
          <a:xfrm>
            <a:off x="5456237" y="4564062"/>
            <a:ext cx="1524000" cy="838200"/>
          </a:xfrm>
          <a:prstGeom prst="borderCallout1">
            <a:avLst>
              <a:gd name="adj1" fmla="val 18750"/>
              <a:gd name="adj2" fmla="val -8333"/>
              <a:gd name="adj3" fmla="val -119608"/>
              <a:gd name="adj4" fmla="val -5429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Output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480F7A27-B9DA-4A2C-985D-72E707B377B8}"/>
              </a:ext>
            </a:extLst>
          </p:cNvPr>
          <p:cNvSpPr/>
          <p:nvPr/>
        </p:nvSpPr>
        <p:spPr>
          <a:xfrm>
            <a:off x="7056437" y="373062"/>
            <a:ext cx="2133600" cy="685800"/>
          </a:xfrm>
          <a:prstGeom prst="borderCallout1">
            <a:avLst>
              <a:gd name="adj1" fmla="val 18750"/>
              <a:gd name="adj2" fmla="val -8333"/>
              <a:gd name="adj3" fmla="val 53898"/>
              <a:gd name="adj4" fmla="val -3386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SQL Kernel &amp; Connection</a:t>
            </a:r>
          </a:p>
        </p:txBody>
      </p:sp>
    </p:spTree>
    <p:extLst>
      <p:ext uri="{BB962C8B-B14F-4D97-AF65-F5344CB8AC3E}">
        <p14:creationId xmlns:p14="http://schemas.microsoft.com/office/powerpoint/2010/main" val="31960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2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2751137" y="3878262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learn more … </a:t>
            </a:r>
          </a:p>
        </p:txBody>
      </p:sp>
      <p:pic>
        <p:nvPicPr>
          <p:cNvPr id="2" name="Graphic 1" descr="Puppy">
            <a:extLst>
              <a:ext uri="{FF2B5EF4-FFF2-40B4-BE49-F238E27FC236}">
                <a16:creationId xmlns:a16="http://schemas.microsoft.com/office/drawing/2014/main" id="{7947771A-62DE-41FE-B1A4-B1954529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20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6ADE30-ADA6-4153-8683-9D536E54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8D7"/>
                </a:solidFill>
              </a:rPr>
              <a:t>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A11E3-76D6-4F7B-BB60-5919363B33D1}"/>
              </a:ext>
            </a:extLst>
          </p:cNvPr>
          <p:cNvSpPr txBox="1"/>
          <p:nvPr/>
        </p:nvSpPr>
        <p:spPr>
          <a:xfrm>
            <a:off x="731837" y="1148194"/>
            <a:ext cx="1135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http://aka.ms/AzureDataStudio</a:t>
            </a:r>
            <a:r>
              <a:rPr lang="en-US" sz="2400" dirty="0"/>
              <a:t> | Sample files: </a:t>
            </a:r>
            <a:r>
              <a:rPr lang="en-US" sz="2400" dirty="0">
                <a:hlinkClick r:id="rId3"/>
              </a:rPr>
              <a:t>https://bit.ly/2YGTpAy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SQL Assessment API notebook</a:t>
            </a:r>
          </a:p>
          <a:p>
            <a:r>
              <a:rPr lang="en-US" sz="2400" dirty="0">
                <a:hlinkClick r:id="rId4"/>
              </a:rPr>
              <a:t>https://github.com/microsoft/sql-server-samples/tree/master/samples/manage/sql-assessment-api/notebooks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Glenn Berry’s Diagnostic Notebooks for SQL Server and Azure SQL DB:</a:t>
            </a:r>
          </a:p>
          <a:p>
            <a:r>
              <a:rPr lang="en-US" sz="2400" dirty="0">
                <a:hlinkClick r:id="rId5"/>
              </a:rPr>
              <a:t>https://glennsqlperformance.com/resources/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Rob Sewell’s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http://sqldbawithabeard.com</a:t>
            </a:r>
            <a:r>
              <a:rPr lang="en-US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notebooks: </a:t>
            </a:r>
            <a:r>
              <a:rPr lang="en-US" sz="2400" dirty="0">
                <a:hlinkClick r:id="rId7"/>
              </a:rPr>
              <a:t>https://github.com/SQLDBAWithABeard/JupyterNotebooks</a:t>
            </a:r>
            <a:r>
              <a:rPr lang="en-US" sz="2400" dirty="0"/>
              <a:t>  </a:t>
            </a:r>
          </a:p>
          <a:p>
            <a:endParaRPr lang="en-US" sz="2400" dirty="0"/>
          </a:p>
          <a:p>
            <a:r>
              <a:rPr lang="en-US" sz="2400" dirty="0"/>
              <a:t>The SQL Diagnostic (</a:t>
            </a:r>
            <a:r>
              <a:rPr lang="en-US" sz="2400" dirty="0" err="1"/>
              <a:t>Jupyter</a:t>
            </a:r>
            <a:r>
              <a:rPr lang="en-US" sz="2400" dirty="0"/>
              <a:t>) Book by Emanuele </a:t>
            </a:r>
            <a:r>
              <a:rPr lang="en-US" sz="2400" dirty="0" err="1"/>
              <a:t>Meazzo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https://tsql.tech/the-sql-diagnostic-jupyter-book/</a:t>
            </a:r>
            <a:endParaRPr lang="en-US" sz="2400" dirty="0"/>
          </a:p>
        </p:txBody>
      </p:sp>
      <p:pic>
        <p:nvPicPr>
          <p:cNvPr id="2" name="Picture 2" descr="Scan me!">
            <a:extLst>
              <a:ext uri="{FF2B5EF4-FFF2-40B4-BE49-F238E27FC236}">
                <a16:creationId xmlns:a16="http://schemas.microsoft.com/office/drawing/2014/main" id="{9CD83D48-7DCD-4459-8DEA-EFD68012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550" y="214020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1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2751137" y="3878262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give it a go</a:t>
            </a:r>
          </a:p>
        </p:txBody>
      </p:sp>
      <p:pic>
        <p:nvPicPr>
          <p:cNvPr id="2" name="Graphic 1" descr="Puppy">
            <a:extLst>
              <a:ext uri="{FF2B5EF4-FFF2-40B4-BE49-F238E27FC236}">
                <a16:creationId xmlns:a16="http://schemas.microsoft.com/office/drawing/2014/main" id="{7947771A-62DE-41FE-B1A4-B1954529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7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6ADE30-ADA6-4153-8683-9D536E54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8D7"/>
                </a:solidFill>
              </a:rPr>
              <a:t>key take-aways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A11E3-76D6-4F7B-BB60-5919363B33D1}"/>
              </a:ext>
            </a:extLst>
          </p:cNvPr>
          <p:cNvSpPr txBox="1"/>
          <p:nvPr/>
        </p:nvSpPr>
        <p:spPr>
          <a:xfrm>
            <a:off x="621823" y="1175182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Notebooks for SQL people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Reproducible research, aka. Data analysis and data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Troubleshooting guides for incident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Tutorial / How-</a:t>
            </a:r>
            <a:r>
              <a:rPr lang="en-US" sz="2400" dirty="0" err="1"/>
              <a:t>to’s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Language (Kernel) supported in Azure Data Studio: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PySpark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Spark 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Spark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Try it out today: </a:t>
            </a:r>
            <a:r>
              <a:rPr lang="en-US" sz="2400" dirty="0">
                <a:hlinkClick r:id="rId2"/>
              </a:rPr>
              <a:t>http://aka.ms/AzureDataStudio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868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uppy">
            <a:extLst>
              <a:ext uri="{FF2B5EF4-FFF2-40B4-BE49-F238E27FC236}">
                <a16:creationId xmlns:a16="http://schemas.microsoft.com/office/drawing/2014/main" id="{7634DAA9-BA32-427C-8915-FB966B68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3455987" y="3878262"/>
            <a:ext cx="55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  <a:p>
            <a:pPr algn="ctr"/>
            <a:r>
              <a:rPr lang="en-US" sz="2000" dirty="0">
                <a:solidFill>
                  <a:srgbClr val="0078D7"/>
                </a:solidFill>
                <a:ea typeface="Segoe UI Black" panose="020B0A02040204020203" pitchFamily="34" charset="0"/>
              </a:rPr>
              <a:t>Julie Koesmarno | @MsSQLGirl</a:t>
            </a:r>
          </a:p>
        </p:txBody>
      </p:sp>
    </p:spTree>
    <p:extLst>
      <p:ext uri="{BB962C8B-B14F-4D97-AF65-F5344CB8AC3E}">
        <p14:creationId xmlns:p14="http://schemas.microsoft.com/office/powerpoint/2010/main" val="348864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52DC4-44E5-469C-BC98-D3F9D5B87F3B}"/>
              </a:ext>
            </a:extLst>
          </p:cNvPr>
          <p:cNvSpPr txBox="1"/>
          <p:nvPr/>
        </p:nvSpPr>
        <p:spPr>
          <a:xfrm>
            <a:off x="1069490" y="2234361"/>
            <a:ext cx="7752265" cy="319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88" dirty="0"/>
              <a:t>Session Evaluations</a:t>
            </a:r>
          </a:p>
          <a:p>
            <a:endParaRPr lang="en-US" sz="2040" dirty="0"/>
          </a:p>
          <a:p>
            <a:r>
              <a:rPr lang="en-US" sz="2040" dirty="0">
                <a:hlinkClick r:id="rId2"/>
              </a:rPr>
              <a:t>https://www.sqlsaturday.com/997/Sessions/Session-Evaluation</a:t>
            </a:r>
            <a:endParaRPr lang="en-US" sz="2040" dirty="0"/>
          </a:p>
          <a:p>
            <a:endParaRPr lang="en-US" sz="2040" dirty="0"/>
          </a:p>
          <a:p>
            <a:r>
              <a:rPr lang="en-US" sz="2448" dirty="0"/>
              <a:t>Alternatively go to the Schedule and click on the session you would like to give feedback on and click </a:t>
            </a:r>
            <a:r>
              <a:rPr lang="en-US" sz="2448" b="1" i="1" dirty="0"/>
              <a:t>Session Evaluation</a:t>
            </a:r>
          </a:p>
          <a:p>
            <a:endParaRPr lang="en-US" sz="1836" dirty="0"/>
          </a:p>
        </p:txBody>
      </p:sp>
    </p:spTree>
    <p:extLst>
      <p:ext uri="{BB962C8B-B14F-4D97-AF65-F5344CB8AC3E}">
        <p14:creationId xmlns:p14="http://schemas.microsoft.com/office/powerpoint/2010/main" val="221850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4ACCA-C098-4BDA-B46C-A73945674105}"/>
              </a:ext>
            </a:extLst>
          </p:cNvPr>
          <p:cNvSpPr txBox="1"/>
          <p:nvPr/>
        </p:nvSpPr>
        <p:spPr>
          <a:xfrm>
            <a:off x="340894" y="1855492"/>
            <a:ext cx="7878555" cy="4928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52" b="1" i="1" dirty="0"/>
              <a:t>Utah Geek Events slack channels for attendees to chat</a:t>
            </a:r>
          </a:p>
          <a:p>
            <a:endParaRPr lang="en-US" sz="1836" dirty="0"/>
          </a:p>
          <a:p>
            <a:r>
              <a:rPr lang="en-US" sz="2448" dirty="0"/>
              <a:t>To get an invite to the Slack Space</a:t>
            </a:r>
          </a:p>
          <a:p>
            <a:r>
              <a:rPr lang="en-US" sz="3264" dirty="0">
                <a:hlinkClick r:id="rId2"/>
              </a:rPr>
              <a:t>http://bit.ly/2bm3vwW</a:t>
            </a:r>
            <a:endParaRPr lang="en-US" sz="3264" dirty="0"/>
          </a:p>
          <a:p>
            <a:endParaRPr lang="en-US" sz="1836" dirty="0"/>
          </a:p>
          <a:p>
            <a:r>
              <a:rPr lang="en-US" sz="2856" b="1" i="1" dirty="0"/>
              <a:t>Channels</a:t>
            </a:r>
          </a:p>
          <a:p>
            <a:r>
              <a:rPr lang="en-US" sz="2856" dirty="0"/>
              <a:t>#sqlsaturday997_room1</a:t>
            </a:r>
          </a:p>
          <a:p>
            <a:r>
              <a:rPr lang="en-US" sz="2856" dirty="0"/>
              <a:t>#sqlsaturday997_room2</a:t>
            </a:r>
          </a:p>
          <a:p>
            <a:r>
              <a:rPr lang="en-US" sz="2856" dirty="0"/>
              <a:t>#sqlsaturday997_room3</a:t>
            </a:r>
          </a:p>
          <a:p>
            <a:r>
              <a:rPr lang="en-US" sz="2856" dirty="0"/>
              <a:t>#sqlsaturday997_room4</a:t>
            </a:r>
          </a:p>
          <a:p>
            <a:endParaRPr lang="en-US" sz="1836" dirty="0"/>
          </a:p>
        </p:txBody>
      </p:sp>
    </p:spTree>
    <p:extLst>
      <p:ext uri="{BB962C8B-B14F-4D97-AF65-F5344CB8AC3E}">
        <p14:creationId xmlns:p14="http://schemas.microsoft.com/office/powerpoint/2010/main" val="8697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4ACCA-C098-4BDA-B46C-A73945674105}"/>
              </a:ext>
            </a:extLst>
          </p:cNvPr>
          <p:cNvSpPr txBox="1"/>
          <p:nvPr/>
        </p:nvSpPr>
        <p:spPr>
          <a:xfrm>
            <a:off x="427037" y="2278062"/>
            <a:ext cx="78785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notebooks 101 for SQL people</a:t>
            </a:r>
          </a:p>
          <a:p>
            <a:endParaRPr lang="en-US" sz="3200" dirty="0">
              <a:ea typeface="Segoe UI Black" panose="020B0A02040204020203" pitchFamily="34" charset="0"/>
            </a:endParaRPr>
          </a:p>
          <a:p>
            <a:r>
              <a:rPr lang="en-US" sz="3200" dirty="0">
                <a:ea typeface="Segoe UI Black" panose="020B0A02040204020203" pitchFamily="34" charset="0"/>
              </a:rPr>
              <a:t>why 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notebooks</a:t>
            </a:r>
            <a:r>
              <a:rPr lang="en-US" sz="3200" dirty="0">
                <a:ea typeface="Segoe UI Black" panose="020B0A02040204020203" pitchFamily="34" charset="0"/>
              </a:rPr>
              <a:t>?</a:t>
            </a:r>
          </a:p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azure data studio</a:t>
            </a:r>
            <a:r>
              <a:rPr lang="en-US" sz="3200" dirty="0">
                <a:ea typeface="Segoe UI Black" panose="020B0A02040204020203" pitchFamily="34" charset="0"/>
              </a:rPr>
              <a:t> 💙 notebooks</a:t>
            </a:r>
          </a:p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learn more</a:t>
            </a:r>
          </a:p>
          <a:p>
            <a:r>
              <a:rPr lang="en-US" sz="3200" dirty="0">
                <a:ea typeface="Segoe UI Black" panose="020B0A02040204020203" pitchFamily="34" charset="0"/>
              </a:rPr>
              <a:t>give it a go: 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aka.ms/</a:t>
            </a:r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AzureDataStudio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E3062-94E1-499A-A4F3-80BCEF057EE1}"/>
              </a:ext>
            </a:extLst>
          </p:cNvPr>
          <p:cNvSpPr txBox="1"/>
          <p:nvPr/>
        </p:nvSpPr>
        <p:spPr>
          <a:xfrm>
            <a:off x="4574263" y="830262"/>
            <a:ext cx="6215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B3B46"/>
                </a:solidFill>
                <a:latin typeface="Arial Nova" panose="020B0504020202020204" pitchFamily="34" charset="0"/>
                <a:ea typeface="Segoe UI Black" panose="020B0A02040204020203" pitchFamily="34" charset="0"/>
              </a:rPr>
              <a:t>997 Salt Lake City - Aug 29, 2020</a:t>
            </a:r>
          </a:p>
        </p:txBody>
      </p:sp>
    </p:spTree>
    <p:extLst>
      <p:ext uri="{BB962C8B-B14F-4D97-AF65-F5344CB8AC3E}">
        <p14:creationId xmlns:p14="http://schemas.microsoft.com/office/powerpoint/2010/main" val="120989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uppy">
            <a:extLst>
              <a:ext uri="{FF2B5EF4-FFF2-40B4-BE49-F238E27FC236}">
                <a16:creationId xmlns:a16="http://schemas.microsoft.com/office/drawing/2014/main" id="{7634DAA9-BA32-427C-8915-FB966B68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761037" y="304006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E3F9D-71AF-4734-A93E-F63D9F766790}"/>
              </a:ext>
            </a:extLst>
          </p:cNvPr>
          <p:cNvSpPr txBox="1"/>
          <p:nvPr/>
        </p:nvSpPr>
        <p:spPr>
          <a:xfrm>
            <a:off x="4351337" y="387826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hi!</a:t>
            </a:r>
          </a:p>
        </p:txBody>
      </p:sp>
    </p:spTree>
    <p:extLst>
      <p:ext uri="{BB962C8B-B14F-4D97-AF65-F5344CB8AC3E}">
        <p14:creationId xmlns:p14="http://schemas.microsoft.com/office/powerpoint/2010/main" val="38446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826D98-550E-4D94-8CFB-DE833532FCE7}"/>
              </a:ext>
            </a:extLst>
          </p:cNvPr>
          <p:cNvSpPr txBox="1"/>
          <p:nvPr/>
        </p:nvSpPr>
        <p:spPr>
          <a:xfrm>
            <a:off x="3216444" y="3802062"/>
            <a:ext cx="60035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Julie Koesmarno</a:t>
            </a:r>
          </a:p>
          <a:p>
            <a:pPr algn="ctr"/>
            <a:r>
              <a:rPr lang="en-US" dirty="0"/>
              <a:t>Principal Program Manager at Microsoft </a:t>
            </a:r>
          </a:p>
          <a:p>
            <a:pPr algn="ctr"/>
            <a:r>
              <a:rPr lang="en-US" dirty="0">
                <a:solidFill>
                  <a:srgbClr val="0078D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jukoesma@microsoft.com</a:t>
            </a:r>
            <a:r>
              <a:rPr lang="en-US" dirty="0">
                <a:solidFill>
                  <a:srgbClr val="0078D7"/>
                </a:solidFill>
              </a:rPr>
              <a:t> </a:t>
            </a:r>
            <a:r>
              <a:rPr lang="en-US" dirty="0"/>
              <a:t>| MsSQLGirl.com | @MsSQLGirl</a:t>
            </a:r>
          </a:p>
          <a:p>
            <a:br>
              <a:rPr lang="en-US" dirty="0"/>
            </a:br>
            <a:r>
              <a:rPr lang="en-US" b="1" dirty="0"/>
              <a:t>Current projects in Azure Data Studio: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 Scenarios &amp;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Extension in Azure Data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06BF9-343D-4047-9BD4-C530F47B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15" y="1897062"/>
            <a:ext cx="175284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F3997-B292-4E93-B21C-D83AE366A74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928475" cy="648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3E69-9162-4353-B9CC-ABDD5D64E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037" y="1668462"/>
            <a:ext cx="3086954" cy="32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0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52B04-7F87-454A-A120-DDEE852FD0F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9284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8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99a09ba-949d-403f-bb5d-b6e93a3c2d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6a5df0f-e778-43ab-976b-0095dbde822c"/>
</p:tagLst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3-50107_Microsoft_Data_Amp_Light_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Amp_16x9_Template.potx" id="{82224C3C-5E34-4389-B777-129A9C4B8E16}" vid="{78710138-94B0-4BE5-9C12-12AF259BB045}"/>
    </a:ext>
  </a:extLst>
</a:theme>
</file>

<file path=ppt/theme/theme4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ASS 2013_SpeakerTemplate_16x9">
  <a:themeElements>
    <a:clrScheme name="PASS Brand Colors">
      <a:dk1>
        <a:srgbClr val="101820"/>
      </a:dk1>
      <a:lt1>
        <a:srgbClr val="6558B1"/>
      </a:lt1>
      <a:dk2>
        <a:srgbClr val="414954"/>
      </a:dk2>
      <a:lt2>
        <a:srgbClr val="FFFFFF"/>
      </a:lt2>
      <a:accent1>
        <a:srgbClr val="F9413A"/>
      </a:accent1>
      <a:accent2>
        <a:srgbClr val="AF272F"/>
      </a:accent2>
      <a:accent3>
        <a:srgbClr val="2CCCD3"/>
      </a:accent3>
      <a:accent4>
        <a:srgbClr val="007377"/>
      </a:accent4>
      <a:accent5>
        <a:srgbClr val="2E008B"/>
      </a:accent5>
      <a:accent6>
        <a:srgbClr val="6558B1"/>
      </a:accent6>
      <a:hlink>
        <a:srgbClr val="00BF6F"/>
      </a:hlink>
      <a:folHlink>
        <a:srgbClr val="00793E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37ADB381162F488549139DB01416B5" ma:contentTypeVersion="8" ma:contentTypeDescription="Create a new document." ma:contentTypeScope="" ma:versionID="a4badebe2a3ba57890ed584ccd8dbd0f">
  <xsd:schema xmlns:xsd="http://www.w3.org/2001/XMLSchema" xmlns:xs="http://www.w3.org/2001/XMLSchema" xmlns:p="http://schemas.microsoft.com/office/2006/metadata/properties" xmlns:ns1="http://schemas.microsoft.com/sharepoint/v3" xmlns:ns2="e9dcea62-c83b-4e8c-a582-97f2f1c78b4c" xmlns:ns3="ee3b4c67-6a32-47fe-b5d5-9d201067b66d" targetNamespace="http://schemas.microsoft.com/office/2006/metadata/properties" ma:root="true" ma:fieldsID="e6728ed510d390b0e545746793cde872" ns1:_="" ns2:_="" ns3:_="">
    <xsd:import namespace="http://schemas.microsoft.com/sharepoint/v3"/>
    <xsd:import namespace="e9dcea62-c83b-4e8c-a582-97f2f1c78b4c"/>
    <xsd:import namespace="ee3b4c67-6a32-47fe-b5d5-9d201067b66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cea62-c83b-4e8c-a582-97f2f1c78b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b4c67-6a32-47fe-b5d5-9d201067b6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69CF2BB-07BA-4EC0-8CE9-EE60A3BB69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9dcea62-c83b-4e8c-a582-97f2f1c78b4c"/>
    <ds:schemaRef ds:uri="ee3b4c67-6a32-47fe-b5d5-9d201067b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7111</TotalTime>
  <Words>1212</Words>
  <Application>Microsoft Office PowerPoint</Application>
  <PresentationFormat>Custom</PresentationFormat>
  <Paragraphs>212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Arial</vt:lpstr>
      <vt:lpstr>Arial Nova</vt:lpstr>
      <vt:lpstr>Calibri</vt:lpstr>
      <vt:lpstr>Consolas</vt:lpstr>
      <vt:lpstr>Gill Sans</vt:lpstr>
      <vt:lpstr>Impact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5-50111_Build 2017_LIGHT GRAY TEMPLATE</vt:lpstr>
      <vt:lpstr>5-50111_Build 2017_DARK GRAY TEMPLATE</vt:lpstr>
      <vt:lpstr>3-50107_Microsoft_Data_Amp_Light_Template</vt:lpstr>
      <vt:lpstr>SQLSatOslo 2016</vt:lpstr>
      <vt:lpstr>PASS 2013_SpeakerTemplate_16x9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key take-aways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Koesmarno</dc:creator>
  <cp:lastModifiedBy>Julie Koesmarno</cp:lastModifiedBy>
  <cp:revision>1</cp:revision>
  <dcterms:created xsi:type="dcterms:W3CDTF">2020-08-24T06:55:08Z</dcterms:created>
  <dcterms:modified xsi:type="dcterms:W3CDTF">2020-08-29T05:52:59Z</dcterms:modified>
</cp:coreProperties>
</file>